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  <p:sldMasterId id="2147483835" r:id="rId2"/>
  </p:sldMasterIdLst>
  <p:notesMasterIdLst>
    <p:notesMasterId r:id="rId21"/>
  </p:notesMasterIdLst>
  <p:sldIdLst>
    <p:sldId id="293" r:id="rId3"/>
    <p:sldId id="295" r:id="rId4"/>
    <p:sldId id="307" r:id="rId5"/>
    <p:sldId id="299" r:id="rId6"/>
    <p:sldId id="310" r:id="rId7"/>
    <p:sldId id="301" r:id="rId8"/>
    <p:sldId id="297" r:id="rId9"/>
    <p:sldId id="298" r:id="rId10"/>
    <p:sldId id="296" r:id="rId11"/>
    <p:sldId id="311" r:id="rId12"/>
    <p:sldId id="303" r:id="rId13"/>
    <p:sldId id="304" r:id="rId14"/>
    <p:sldId id="308" r:id="rId15"/>
    <p:sldId id="309" r:id="rId16"/>
    <p:sldId id="313" r:id="rId17"/>
    <p:sldId id="314" r:id="rId18"/>
    <p:sldId id="315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743929-F6B4-D502-56F7-4CAAB28033C7}" name="KÉVIN DOS SANTOS WESSELKA ." initials="K." userId="S::kevin.wesselka@sptech.school::48b73ff9-ae31-4f96-a0c5-1528474344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EF"/>
    <a:srgbClr val="00D9FF"/>
    <a:srgbClr val="010024"/>
    <a:srgbClr val="283654"/>
    <a:srgbClr val="696969"/>
    <a:srgbClr val="96EFFF"/>
    <a:srgbClr val="C7C7C7"/>
    <a:srgbClr val="0B1B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31315-9326-42EF-BD00-AA24F49582D9}" v="4" dt="2023-04-28T20:27:29.138"/>
    <p1510:client id="{D0214918-4C06-4A9B-813E-80BCAF436B2F}" v="317" dt="2023-04-28T01:32:11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Coelho" userId="64b29d2b9ee7d50e" providerId="LiveId" clId="{D0214918-4C06-4A9B-813E-80BCAF436B2F}"/>
    <pc:docChg chg="undo redo custSel addSld delSld modSld sldOrd addMainMaster modMainMaster">
      <pc:chgData name="Leandro Coelho" userId="64b29d2b9ee7d50e" providerId="LiveId" clId="{D0214918-4C06-4A9B-813E-80BCAF436B2F}" dt="2023-04-28T01:32:40.394" v="2093" actId="2"/>
      <pc:docMkLst>
        <pc:docMk/>
      </pc:docMkLst>
      <pc:sldChg chg="modSp mod">
        <pc:chgData name="Leandro Coelho" userId="64b29d2b9ee7d50e" providerId="LiveId" clId="{D0214918-4C06-4A9B-813E-80BCAF436B2F}" dt="2023-04-25T20:45:23.773" v="0" actId="1076"/>
        <pc:sldMkLst>
          <pc:docMk/>
          <pc:sldMk cId="29672637" sldId="274"/>
        </pc:sldMkLst>
        <pc:picChg chg="mod">
          <ac:chgData name="Leandro Coelho" userId="64b29d2b9ee7d50e" providerId="LiveId" clId="{D0214918-4C06-4A9B-813E-80BCAF436B2F}" dt="2023-04-25T20:45:23.773" v="0" actId="1076"/>
          <ac:picMkLst>
            <pc:docMk/>
            <pc:sldMk cId="29672637" sldId="274"/>
            <ac:picMk id="4" creationId="{1D392CD3-3D91-FCF4-052A-6690EC50E834}"/>
          </ac:picMkLst>
        </pc:picChg>
      </pc:sldChg>
      <pc:sldChg chg="del">
        <pc:chgData name="Leandro Coelho" userId="64b29d2b9ee7d50e" providerId="LiveId" clId="{D0214918-4C06-4A9B-813E-80BCAF436B2F}" dt="2023-04-25T20:58:13.336" v="41" actId="47"/>
        <pc:sldMkLst>
          <pc:docMk/>
          <pc:sldMk cId="1355023943" sldId="287"/>
        </pc:sldMkLst>
      </pc:sldChg>
      <pc:sldChg chg="addSp delSp modSp new mod ord modTransition">
        <pc:chgData name="Leandro Coelho" userId="64b29d2b9ee7d50e" providerId="LiveId" clId="{D0214918-4C06-4A9B-813E-80BCAF436B2F}" dt="2023-04-25T22:07:50.683" v="648"/>
        <pc:sldMkLst>
          <pc:docMk/>
          <pc:sldMk cId="961459993" sldId="293"/>
        </pc:sldMkLst>
        <pc:picChg chg="add del mod modCrop">
          <ac:chgData name="Leandro Coelho" userId="64b29d2b9ee7d50e" providerId="LiveId" clId="{D0214918-4C06-4A9B-813E-80BCAF436B2F}" dt="2023-04-25T20:57:54.075" v="36" actId="1076"/>
          <ac:picMkLst>
            <pc:docMk/>
            <pc:sldMk cId="961459993" sldId="293"/>
            <ac:picMk id="3" creationId="{E2310C09-5006-F08C-5EE6-7B8BEECFCE50}"/>
          </ac:picMkLst>
        </pc:picChg>
        <pc:picChg chg="add mod">
          <ac:chgData name="Leandro Coelho" userId="64b29d2b9ee7d50e" providerId="LiveId" clId="{D0214918-4C06-4A9B-813E-80BCAF436B2F}" dt="2023-04-25T20:58:02.660" v="37"/>
          <ac:picMkLst>
            <pc:docMk/>
            <pc:sldMk cId="961459993" sldId="293"/>
            <ac:picMk id="4" creationId="{EC74AC9C-00BA-ED43-948E-F9F815CC27D6}"/>
          </ac:picMkLst>
        </pc:picChg>
      </pc:sldChg>
      <pc:sldChg chg="addSp delSp modSp new del mod">
        <pc:chgData name="Leandro Coelho" userId="64b29d2b9ee7d50e" providerId="LiveId" clId="{D0214918-4C06-4A9B-813E-80BCAF436B2F}" dt="2023-04-25T20:51:22.987" v="20" actId="47"/>
        <pc:sldMkLst>
          <pc:docMk/>
          <pc:sldMk cId="2067537621" sldId="293"/>
        </pc:sldMkLst>
        <pc:spChg chg="del">
          <ac:chgData name="Leandro Coelho" userId="64b29d2b9ee7d50e" providerId="LiveId" clId="{D0214918-4C06-4A9B-813E-80BCAF436B2F}" dt="2023-04-25T20:46:38.545" v="2" actId="478"/>
          <ac:spMkLst>
            <pc:docMk/>
            <pc:sldMk cId="2067537621" sldId="293"/>
            <ac:spMk id="2" creationId="{F4A1860A-E133-AD2F-74FA-7B679BBEA95F}"/>
          </ac:spMkLst>
        </pc:spChg>
        <pc:spChg chg="del">
          <ac:chgData name="Leandro Coelho" userId="64b29d2b9ee7d50e" providerId="LiveId" clId="{D0214918-4C06-4A9B-813E-80BCAF436B2F}" dt="2023-04-25T20:46:40.376" v="3" actId="478"/>
          <ac:spMkLst>
            <pc:docMk/>
            <pc:sldMk cId="2067537621" sldId="293"/>
            <ac:spMk id="3" creationId="{2F2CE362-475E-3CEC-A49C-A54EA1D613B3}"/>
          </ac:spMkLst>
        </pc:spChg>
        <pc:picChg chg="add del mod">
          <ac:chgData name="Leandro Coelho" userId="64b29d2b9ee7d50e" providerId="LiveId" clId="{D0214918-4C06-4A9B-813E-80BCAF436B2F}" dt="2023-04-25T20:48:59.764" v="19" actId="478"/>
          <ac:picMkLst>
            <pc:docMk/>
            <pc:sldMk cId="2067537621" sldId="293"/>
            <ac:picMk id="5" creationId="{B6F7AD7B-FEB1-712C-BFC5-1FD26CB27899}"/>
          </ac:picMkLst>
        </pc:picChg>
        <pc:picChg chg="add mod">
          <ac:chgData name="Leandro Coelho" userId="64b29d2b9ee7d50e" providerId="LiveId" clId="{D0214918-4C06-4A9B-813E-80BCAF436B2F}" dt="2023-04-25T20:48:59.323" v="18" actId="1076"/>
          <ac:picMkLst>
            <pc:docMk/>
            <pc:sldMk cId="2067537621" sldId="293"/>
            <ac:picMk id="7" creationId="{7F452C81-6CCE-67D2-FD43-A8A114902827}"/>
          </ac:picMkLst>
        </pc:picChg>
      </pc:sldChg>
      <pc:sldChg chg="add ord">
        <pc:chgData name="Leandro Coelho" userId="64b29d2b9ee7d50e" providerId="LiveId" clId="{D0214918-4C06-4A9B-813E-80BCAF436B2F}" dt="2023-04-25T20:58:10.026" v="40"/>
        <pc:sldMkLst>
          <pc:docMk/>
          <pc:sldMk cId="2113278610" sldId="294"/>
        </pc:sldMkLst>
      </pc:sldChg>
      <pc:sldChg chg="addSp delSp modSp new mod ord modTransition">
        <pc:chgData name="Leandro Coelho" userId="64b29d2b9ee7d50e" providerId="LiveId" clId="{D0214918-4C06-4A9B-813E-80BCAF436B2F}" dt="2023-04-28T01:32:33.194" v="2083" actId="2"/>
        <pc:sldMkLst>
          <pc:docMk/>
          <pc:sldMk cId="4134233921" sldId="295"/>
        </pc:sldMkLst>
        <pc:spChg chg="add mod">
          <ac:chgData name="Leandro Coelho" userId="64b29d2b9ee7d50e" providerId="LiveId" clId="{D0214918-4C06-4A9B-813E-80BCAF436B2F}" dt="2023-04-25T21:25:08.867" v="273" actId="207"/>
          <ac:spMkLst>
            <pc:docMk/>
            <pc:sldMk cId="4134233921" sldId="295"/>
            <ac:spMk id="2" creationId="{2E0FB77D-2639-96FB-D964-3CC6FADDDA28}"/>
          </ac:spMkLst>
        </pc:spChg>
        <pc:spChg chg="add mod">
          <ac:chgData name="Leandro Coelho" userId="64b29d2b9ee7d50e" providerId="LiveId" clId="{D0214918-4C06-4A9B-813E-80BCAF436B2F}" dt="2023-04-25T21:23:42.014" v="247" actId="1076"/>
          <ac:spMkLst>
            <pc:docMk/>
            <pc:sldMk cId="4134233921" sldId="295"/>
            <ac:spMk id="19" creationId="{F56ADD16-5B3C-07BC-AE35-E82B9060EEB2}"/>
          </ac:spMkLst>
        </pc:spChg>
        <pc:spChg chg="add mod">
          <ac:chgData name="Leandro Coelho" userId="64b29d2b9ee7d50e" providerId="LiveId" clId="{D0214918-4C06-4A9B-813E-80BCAF436B2F}" dt="2023-04-28T01:32:30.150" v="2080" actId="2"/>
          <ac:spMkLst>
            <pc:docMk/>
            <pc:sldMk cId="4134233921" sldId="295"/>
            <ac:spMk id="20" creationId="{AA44620A-F9FE-B67B-D4EA-F8C4D473D004}"/>
          </ac:spMkLst>
        </pc:spChg>
        <pc:spChg chg="add mod">
          <ac:chgData name="Leandro Coelho" userId="64b29d2b9ee7d50e" providerId="LiveId" clId="{D0214918-4C06-4A9B-813E-80BCAF436B2F}" dt="2023-04-25T21:26:18.898" v="293" actId="1076"/>
          <ac:spMkLst>
            <pc:docMk/>
            <pc:sldMk cId="4134233921" sldId="295"/>
            <ac:spMk id="21" creationId="{D55AB1C5-47B0-CF4B-E192-91202A96B01C}"/>
          </ac:spMkLst>
        </pc:spChg>
        <pc:spChg chg="add mod ord">
          <ac:chgData name="Leandro Coelho" userId="64b29d2b9ee7d50e" providerId="LiveId" clId="{D0214918-4C06-4A9B-813E-80BCAF436B2F}" dt="2023-04-28T01:32:31.772" v="2081" actId="2"/>
          <ac:spMkLst>
            <pc:docMk/>
            <pc:sldMk cId="4134233921" sldId="295"/>
            <ac:spMk id="22" creationId="{D3DE2463-9D4E-E866-3D06-14D071BD50D9}"/>
          </ac:spMkLst>
        </pc:spChg>
        <pc:spChg chg="add mod">
          <ac:chgData name="Leandro Coelho" userId="64b29d2b9ee7d50e" providerId="LiveId" clId="{D0214918-4C06-4A9B-813E-80BCAF436B2F}" dt="2023-04-28T01:32:32.771" v="2082" actId="2"/>
          <ac:spMkLst>
            <pc:docMk/>
            <pc:sldMk cId="4134233921" sldId="295"/>
            <ac:spMk id="23" creationId="{0C014BE9-EA67-2E29-7E49-A02BD45A9F62}"/>
          </ac:spMkLst>
        </pc:spChg>
        <pc:spChg chg="add mod">
          <ac:chgData name="Leandro Coelho" userId="64b29d2b9ee7d50e" providerId="LiveId" clId="{D0214918-4C06-4A9B-813E-80BCAF436B2F}" dt="2023-04-28T01:32:33.194" v="2083" actId="2"/>
          <ac:spMkLst>
            <pc:docMk/>
            <pc:sldMk cId="4134233921" sldId="295"/>
            <ac:spMk id="24" creationId="{9D9C2962-ABCF-2FE4-E751-FA507683E541}"/>
          </ac:spMkLst>
        </pc:spChg>
        <pc:spChg chg="add mod">
          <ac:chgData name="Leandro Coelho" userId="64b29d2b9ee7d50e" providerId="LiveId" clId="{D0214918-4C06-4A9B-813E-80BCAF436B2F}" dt="2023-04-25T21:31:04.057" v="384" actId="14100"/>
          <ac:spMkLst>
            <pc:docMk/>
            <pc:sldMk cId="4134233921" sldId="295"/>
            <ac:spMk id="25" creationId="{7D7133F7-7C32-49FA-0250-96331DAC549E}"/>
          </ac:spMkLst>
        </pc:spChg>
        <pc:spChg chg="add mod">
          <ac:chgData name="Leandro Coelho" userId="64b29d2b9ee7d50e" providerId="LiveId" clId="{D0214918-4C06-4A9B-813E-80BCAF436B2F}" dt="2023-04-25T21:32:11.809" v="403" actId="1076"/>
          <ac:spMkLst>
            <pc:docMk/>
            <pc:sldMk cId="4134233921" sldId="295"/>
            <ac:spMk id="27" creationId="{F24F050A-8956-A134-CAD7-5D56A18303CC}"/>
          </ac:spMkLst>
        </pc:spChg>
        <pc:spChg chg="add mod">
          <ac:chgData name="Leandro Coelho" userId="64b29d2b9ee7d50e" providerId="LiveId" clId="{D0214918-4C06-4A9B-813E-80BCAF436B2F}" dt="2023-04-25T21:32:05.180" v="401" actId="1076"/>
          <ac:spMkLst>
            <pc:docMk/>
            <pc:sldMk cId="4134233921" sldId="295"/>
            <ac:spMk id="28" creationId="{E292BE43-6652-FB44-7A93-DF2E9F392022}"/>
          </ac:spMkLst>
        </pc:spChg>
        <pc:spChg chg="add mod">
          <ac:chgData name="Leandro Coelho" userId="64b29d2b9ee7d50e" providerId="LiveId" clId="{D0214918-4C06-4A9B-813E-80BCAF436B2F}" dt="2023-04-25T21:32:01.210" v="400" actId="1076"/>
          <ac:spMkLst>
            <pc:docMk/>
            <pc:sldMk cId="4134233921" sldId="295"/>
            <ac:spMk id="29" creationId="{EF533DB3-8EAE-FD6D-000F-64332D46B4B5}"/>
          </ac:spMkLst>
        </pc:spChg>
        <pc:spChg chg="add mod">
          <ac:chgData name="Leandro Coelho" userId="64b29d2b9ee7d50e" providerId="LiveId" clId="{D0214918-4C06-4A9B-813E-80BCAF436B2F}" dt="2023-04-25T21:31:55.284" v="399" actId="1076"/>
          <ac:spMkLst>
            <pc:docMk/>
            <pc:sldMk cId="4134233921" sldId="295"/>
            <ac:spMk id="30" creationId="{AEEEC065-4A77-02D0-6A95-A15C4CD2B268}"/>
          </ac:spMkLst>
        </pc:spChg>
        <pc:spChg chg="add mod">
          <ac:chgData name="Leandro Coelho" userId="64b29d2b9ee7d50e" providerId="LiveId" clId="{D0214918-4C06-4A9B-813E-80BCAF436B2F}" dt="2023-04-25T21:32:18.912" v="404" actId="1076"/>
          <ac:spMkLst>
            <pc:docMk/>
            <pc:sldMk cId="4134233921" sldId="295"/>
            <ac:spMk id="31" creationId="{1E65314E-8FB3-3757-5981-D9C11AF1FA94}"/>
          </ac:spMkLst>
        </pc:spChg>
        <pc:picChg chg="add del mod">
          <ac:chgData name="Leandro Coelho" userId="64b29d2b9ee7d50e" providerId="LiveId" clId="{D0214918-4C06-4A9B-813E-80BCAF436B2F}" dt="2023-04-25T21:56:11.161" v="530" actId="478"/>
          <ac:picMkLst>
            <pc:docMk/>
            <pc:sldMk cId="4134233921" sldId="295"/>
            <ac:picMk id="4" creationId="{D49061A2-7B63-94B8-3CD8-AB1EB49C3157}"/>
          </ac:picMkLst>
        </pc:picChg>
        <pc:picChg chg="add del mod">
          <ac:chgData name="Leandro Coelho" userId="64b29d2b9ee7d50e" providerId="LiveId" clId="{D0214918-4C06-4A9B-813E-80BCAF436B2F}" dt="2023-04-25T21:13:59.723" v="97" actId="478"/>
          <ac:picMkLst>
            <pc:docMk/>
            <pc:sldMk cId="4134233921" sldId="295"/>
            <ac:picMk id="5" creationId="{9C05E667-78EF-3016-B65E-B3A8002F53BA}"/>
          </ac:picMkLst>
        </pc:picChg>
        <pc:picChg chg="add mod">
          <ac:chgData name="Leandro Coelho" userId="64b29d2b9ee7d50e" providerId="LiveId" clId="{D0214918-4C06-4A9B-813E-80BCAF436B2F}" dt="2023-04-25T21:31:35.757" v="392" actId="1076"/>
          <ac:picMkLst>
            <pc:docMk/>
            <pc:sldMk cId="4134233921" sldId="295"/>
            <ac:picMk id="7" creationId="{0C52C09F-0F42-7C84-A9CC-75520F30B2F9}"/>
          </ac:picMkLst>
        </pc:picChg>
        <pc:picChg chg="add mod">
          <ac:chgData name="Leandro Coelho" userId="64b29d2b9ee7d50e" providerId="LiveId" clId="{D0214918-4C06-4A9B-813E-80BCAF436B2F}" dt="2023-04-25T21:26:23.362" v="295" actId="1076"/>
          <ac:picMkLst>
            <pc:docMk/>
            <pc:sldMk cId="4134233921" sldId="295"/>
            <ac:picMk id="9" creationId="{407FB097-6A67-4F10-3EE8-431CE040968F}"/>
          </ac:picMkLst>
        </pc:picChg>
        <pc:picChg chg="add mod">
          <ac:chgData name="Leandro Coelho" userId="64b29d2b9ee7d50e" providerId="LiveId" clId="{D0214918-4C06-4A9B-813E-80BCAF436B2F}" dt="2023-04-25T21:26:26.153" v="296" actId="1076"/>
          <ac:picMkLst>
            <pc:docMk/>
            <pc:sldMk cId="4134233921" sldId="295"/>
            <ac:picMk id="11" creationId="{C8D62330-B332-4E80-461F-75EA2669B0FC}"/>
          </ac:picMkLst>
        </pc:picChg>
        <pc:picChg chg="add mod">
          <ac:chgData name="Leandro Coelho" userId="64b29d2b9ee7d50e" providerId="LiveId" clId="{D0214918-4C06-4A9B-813E-80BCAF436B2F}" dt="2023-04-25T21:22:21.665" v="235" actId="1076"/>
          <ac:picMkLst>
            <pc:docMk/>
            <pc:sldMk cId="4134233921" sldId="295"/>
            <ac:picMk id="13" creationId="{E79098B9-F85E-2161-4C93-8758C41A4E45}"/>
          </ac:picMkLst>
        </pc:picChg>
        <pc:picChg chg="add mod">
          <ac:chgData name="Leandro Coelho" userId="64b29d2b9ee7d50e" providerId="LiveId" clId="{D0214918-4C06-4A9B-813E-80BCAF436B2F}" dt="2023-04-25T21:22:24.459" v="236" actId="1076"/>
          <ac:picMkLst>
            <pc:docMk/>
            <pc:sldMk cId="4134233921" sldId="295"/>
            <ac:picMk id="15" creationId="{39C446E2-163E-99E2-E2C0-B34C7FD2A0DA}"/>
          </ac:picMkLst>
        </pc:picChg>
        <pc:picChg chg="add mod">
          <ac:chgData name="Leandro Coelho" userId="64b29d2b9ee7d50e" providerId="LiveId" clId="{D0214918-4C06-4A9B-813E-80BCAF436B2F}" dt="2023-04-25T21:22:27.018" v="237" actId="1076"/>
          <ac:picMkLst>
            <pc:docMk/>
            <pc:sldMk cId="4134233921" sldId="295"/>
            <ac:picMk id="17" creationId="{2AA4371E-110C-87DC-7AEF-507DF9EEA5FA}"/>
          </ac:picMkLst>
        </pc:picChg>
        <pc:picChg chg="add del mod">
          <ac:chgData name="Leandro Coelho" userId="64b29d2b9ee7d50e" providerId="LiveId" clId="{D0214918-4C06-4A9B-813E-80BCAF436B2F}" dt="2023-04-25T21:31:23.467" v="387"/>
          <ac:picMkLst>
            <pc:docMk/>
            <pc:sldMk cId="4134233921" sldId="295"/>
            <ac:picMk id="26" creationId="{23B49440-2416-7E8A-3F25-BEA12EFD9743}"/>
          </ac:picMkLst>
        </pc:picChg>
        <pc:picChg chg="add mod ord">
          <ac:chgData name="Leandro Coelho" userId="64b29d2b9ee7d50e" providerId="LiveId" clId="{D0214918-4C06-4A9B-813E-80BCAF436B2F}" dt="2023-04-25T21:56:34.657" v="536" actId="1076"/>
          <ac:picMkLst>
            <pc:docMk/>
            <pc:sldMk cId="4134233921" sldId="295"/>
            <ac:picMk id="33" creationId="{2B2D5F1D-17F6-D2CA-7AE3-42F117330419}"/>
          </ac:picMkLst>
        </pc:picChg>
        <pc:picChg chg="add del mod">
          <ac:chgData name="Leandro Coelho" userId="64b29d2b9ee7d50e" providerId="LiveId" clId="{D0214918-4C06-4A9B-813E-80BCAF436B2F}" dt="2023-04-25T22:06:12.871" v="544" actId="21"/>
          <ac:picMkLst>
            <pc:docMk/>
            <pc:sldMk cId="4134233921" sldId="295"/>
            <ac:picMk id="35" creationId="{A098FDCE-53F3-D796-6E12-4173F4F1E167}"/>
          </ac:picMkLst>
        </pc:picChg>
      </pc:sldChg>
      <pc:sldChg chg="new del">
        <pc:chgData name="Leandro Coelho" userId="64b29d2b9ee7d50e" providerId="LiveId" clId="{D0214918-4C06-4A9B-813E-80BCAF436B2F}" dt="2023-04-25T21:40:46.696" v="424" actId="47"/>
        <pc:sldMkLst>
          <pc:docMk/>
          <pc:sldMk cId="3373331389" sldId="296"/>
        </pc:sldMkLst>
      </pc:sldChg>
      <pc:sldChg chg="addSp modSp new mod modTransition">
        <pc:chgData name="Leandro Coelho" userId="64b29d2b9ee7d50e" providerId="LiveId" clId="{D0214918-4C06-4A9B-813E-80BCAF436B2F}" dt="2023-04-27T00:29:57.278" v="1126"/>
        <pc:sldMkLst>
          <pc:docMk/>
          <pc:sldMk cId="3584558462" sldId="296"/>
        </pc:sldMkLst>
        <pc:spChg chg="add mod">
          <ac:chgData name="Leandro Coelho" userId="64b29d2b9ee7d50e" providerId="LiveId" clId="{D0214918-4C06-4A9B-813E-80BCAF436B2F}" dt="2023-04-25T21:42:35.955" v="500" actId="207"/>
          <ac:spMkLst>
            <pc:docMk/>
            <pc:sldMk cId="3584558462" sldId="296"/>
            <ac:spMk id="2" creationId="{1539A9E4-E7D0-E759-FBCC-BD8AB62EA092}"/>
          </ac:spMkLst>
        </pc:spChg>
      </pc:sldChg>
      <pc:sldChg chg="addSp modSp new mod">
        <pc:chgData name="Leandro Coelho" userId="64b29d2b9ee7d50e" providerId="LiveId" clId="{D0214918-4C06-4A9B-813E-80BCAF436B2F}" dt="2023-04-25T21:50:40.217" v="529" actId="14100"/>
        <pc:sldMkLst>
          <pc:docMk/>
          <pc:sldMk cId="1982187032" sldId="297"/>
        </pc:sldMkLst>
        <pc:spChg chg="add mod">
          <ac:chgData name="Leandro Coelho" userId="64b29d2b9ee7d50e" providerId="LiveId" clId="{D0214918-4C06-4A9B-813E-80BCAF436B2F}" dt="2023-04-25T21:50:40.217" v="529" actId="14100"/>
          <ac:spMkLst>
            <pc:docMk/>
            <pc:sldMk cId="1982187032" sldId="297"/>
            <ac:spMk id="4" creationId="{6F207636-6761-A6B0-F164-D18CE6076F69}"/>
          </ac:spMkLst>
        </pc:spChg>
        <pc:picChg chg="add mod">
          <ac:chgData name="Leandro Coelho" userId="64b29d2b9ee7d50e" providerId="LiveId" clId="{D0214918-4C06-4A9B-813E-80BCAF436B2F}" dt="2023-04-25T21:50:14.513" v="507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addSp modSp new mod modTransition">
        <pc:chgData name="Leandro Coelho" userId="64b29d2b9ee7d50e" providerId="LiveId" clId="{D0214918-4C06-4A9B-813E-80BCAF436B2F}" dt="2023-04-25T22:08:36.897" v="652"/>
        <pc:sldMkLst>
          <pc:docMk/>
          <pc:sldMk cId="836630476" sldId="298"/>
        </pc:sldMkLst>
        <pc:spChg chg="add mod">
          <ac:chgData name="Leandro Coelho" userId="64b29d2b9ee7d50e" providerId="LiveId" clId="{D0214918-4C06-4A9B-813E-80BCAF436B2F}" dt="2023-04-25T22:06:59.280" v="639" actId="14100"/>
          <ac:spMkLst>
            <pc:docMk/>
            <pc:sldMk cId="836630476" sldId="298"/>
            <ac:spMk id="3" creationId="{0FB17167-72FF-5425-C03E-47AA4351C13E}"/>
          </ac:spMkLst>
        </pc:spChg>
        <pc:picChg chg="add mod">
          <ac:chgData name="Leandro Coelho" userId="64b29d2b9ee7d50e" providerId="LiveId" clId="{D0214918-4C06-4A9B-813E-80BCAF436B2F}" dt="2023-04-25T22:06:24.872" v="618" actId="14100"/>
          <ac:picMkLst>
            <pc:docMk/>
            <pc:sldMk cId="836630476" sldId="298"/>
            <ac:picMk id="2" creationId="{ECD2FBC4-A583-B3FC-5E0E-48099524D1D5}"/>
          </ac:picMkLst>
        </pc:picChg>
        <pc:picChg chg="add mod">
          <ac:chgData name="Leandro Coelho" userId="64b29d2b9ee7d50e" providerId="LiveId" clId="{D0214918-4C06-4A9B-813E-80BCAF436B2F}" dt="2023-04-25T22:07:20.828" v="645" actId="11530"/>
          <ac:picMkLst>
            <pc:docMk/>
            <pc:sldMk cId="836630476" sldId="298"/>
            <ac:picMk id="5" creationId="{CE8A5E47-D499-E88F-3332-71A0920813C7}"/>
          </ac:picMkLst>
        </pc:picChg>
        <pc:picChg chg="add mod">
          <ac:chgData name="Leandro Coelho" userId="64b29d2b9ee7d50e" providerId="LiveId" clId="{D0214918-4C06-4A9B-813E-80BCAF436B2F}" dt="2023-04-25T22:07:35.212" v="647" actId="1076"/>
          <ac:picMkLst>
            <pc:docMk/>
            <pc:sldMk cId="836630476" sldId="298"/>
            <ac:picMk id="7" creationId="{79AF056F-C393-4739-9131-EAEBF1FB15C0}"/>
          </ac:picMkLst>
        </pc:picChg>
      </pc:sldChg>
      <pc:sldChg chg="addSp delSp modSp mod">
        <pc:chgData name="Leandro Coelho" userId="64b29d2b9ee7d50e" providerId="LiveId" clId="{D0214918-4C06-4A9B-813E-80BCAF436B2F}" dt="2023-04-27T00:29:21.737" v="1122" actId="14100"/>
        <pc:sldMkLst>
          <pc:docMk/>
          <pc:sldMk cId="3742257572" sldId="299"/>
        </pc:sldMkLst>
        <pc:spChg chg="mod">
          <ac:chgData name="Leandro Coelho" userId="64b29d2b9ee7d50e" providerId="LiveId" clId="{D0214918-4C06-4A9B-813E-80BCAF436B2F}" dt="2023-04-27T00:03:36.198" v="946" actId="1076"/>
          <ac:spMkLst>
            <pc:docMk/>
            <pc:sldMk cId="3742257572" sldId="299"/>
            <ac:spMk id="8" creationId="{884B264A-D242-3636-4AF2-8C0812800FE5}"/>
          </ac:spMkLst>
        </pc:spChg>
        <pc:picChg chg="add mod ord">
          <ac:chgData name="Leandro Coelho" userId="64b29d2b9ee7d50e" providerId="LiveId" clId="{D0214918-4C06-4A9B-813E-80BCAF436B2F}" dt="2023-04-27T00:13:38.465" v="968" actId="166"/>
          <ac:picMkLst>
            <pc:docMk/>
            <pc:sldMk cId="3742257572" sldId="299"/>
            <ac:picMk id="3" creationId="{5FD7FDBF-8617-9A78-5246-12A8419796A9}"/>
          </ac:picMkLst>
        </pc:picChg>
        <pc:picChg chg="del">
          <ac:chgData name="Leandro Coelho" userId="64b29d2b9ee7d50e" providerId="LiveId" clId="{D0214918-4C06-4A9B-813E-80BCAF436B2F}" dt="2023-04-27T00:29:08.105" v="1011" actId="478"/>
          <ac:picMkLst>
            <pc:docMk/>
            <pc:sldMk cId="3742257572" sldId="299"/>
            <ac:picMk id="4" creationId="{B3B3F66A-F757-0382-60A4-47D29899D4E9}"/>
          </ac:picMkLst>
        </pc:picChg>
        <pc:picChg chg="add mod">
          <ac:chgData name="Leandro Coelho" userId="64b29d2b9ee7d50e" providerId="LiveId" clId="{D0214918-4C06-4A9B-813E-80BCAF436B2F}" dt="2023-04-27T00:13:46.609" v="969" actId="1076"/>
          <ac:picMkLst>
            <pc:docMk/>
            <pc:sldMk cId="3742257572" sldId="299"/>
            <ac:picMk id="9" creationId="{796D50DF-FD26-8D40-72DC-B2AF96BFB50F}"/>
          </ac:picMkLst>
        </pc:picChg>
        <pc:picChg chg="add mod">
          <ac:chgData name="Leandro Coelho" userId="64b29d2b9ee7d50e" providerId="LiveId" clId="{D0214918-4C06-4A9B-813E-80BCAF436B2F}" dt="2023-04-27T00:14:05.011" v="974" actId="1076"/>
          <ac:picMkLst>
            <pc:docMk/>
            <pc:sldMk cId="3742257572" sldId="299"/>
            <ac:picMk id="11" creationId="{F8578ACD-9A46-A3AA-3A8D-A5C129324147}"/>
          </ac:picMkLst>
        </pc:picChg>
        <pc:picChg chg="add mod">
          <ac:chgData name="Leandro Coelho" userId="64b29d2b9ee7d50e" providerId="LiveId" clId="{D0214918-4C06-4A9B-813E-80BCAF436B2F}" dt="2023-04-27T00:29:21.737" v="1122" actId="14100"/>
          <ac:picMkLst>
            <pc:docMk/>
            <pc:sldMk cId="3742257572" sldId="299"/>
            <ac:picMk id="12" creationId="{FBE3F2D5-5B56-B382-D584-25DD34E7CDAF}"/>
          </ac:picMkLst>
        </pc:picChg>
      </pc:sldChg>
      <pc:sldChg chg="addSp delSp modSp mod modTransition">
        <pc:chgData name="Leandro Coelho" userId="64b29d2b9ee7d50e" providerId="LiveId" clId="{D0214918-4C06-4A9B-813E-80BCAF436B2F}" dt="2023-04-28T01:32:36.568" v="2086" actId="2"/>
        <pc:sldMkLst>
          <pc:docMk/>
          <pc:sldMk cId="3055999398" sldId="302"/>
        </pc:sldMkLst>
        <pc:spChg chg="add mod">
          <ac:chgData name="Leandro Coelho" userId="64b29d2b9ee7d50e" providerId="LiveId" clId="{D0214918-4C06-4A9B-813E-80BCAF436B2F}" dt="2023-04-28T01:32:36.568" v="2086" actId="2"/>
          <ac:spMkLst>
            <pc:docMk/>
            <pc:sldMk cId="3055999398" sldId="302"/>
            <ac:spMk id="3" creationId="{3603BB54-2FB5-138A-FB39-48398CFA3466}"/>
          </ac:spMkLst>
        </pc:spChg>
        <pc:spChg chg="del mod">
          <ac:chgData name="Leandro Coelho" userId="64b29d2b9ee7d50e" providerId="LiveId" clId="{D0214918-4C06-4A9B-813E-80BCAF436B2F}" dt="2023-04-28T00:43:34.332" v="1322" actId="478"/>
          <ac:spMkLst>
            <pc:docMk/>
            <pc:sldMk cId="3055999398" sldId="302"/>
            <ac:spMk id="6" creationId="{B6E590FC-5EAA-EDAD-E022-2D6C96F0B12C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7" creationId="{C539BD8F-3FFE-422D-540D-D735FA15B56F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0" creationId="{C067A907-5824-B861-795F-40214DBA0DE0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1" creationId="{BA1671AA-5FDB-DF97-063A-E6A19B6CE322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2" creationId="{70CD4189-E56F-9EBB-BC53-07B39A346B81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3" creationId="{E68CDF0E-CC6C-6DAB-4275-F2CF417C056E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4" creationId="{929EA551-72BA-D6B7-7D07-0592F5838984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5" creationId="{9CBCEF46-4C9B-F44F-B161-BCC14DDF54E4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6" creationId="{1F76049C-B7E8-2D15-CF44-09DBEEF6EF1B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7" creationId="{A39F9E94-425C-A4DD-A695-7A683355A25C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8" creationId="{C95CA19A-FD95-C81F-1BAD-A5086F9664D6}"/>
          </ac:spMkLst>
        </pc:spChg>
        <pc:picChg chg="add del mod ord">
          <ac:chgData name="Leandro Coelho" userId="64b29d2b9ee7d50e" providerId="LiveId" clId="{D0214918-4C06-4A9B-813E-80BCAF436B2F}" dt="2023-04-28T00:43:26.125" v="1319" actId="478"/>
          <ac:picMkLst>
            <pc:docMk/>
            <pc:sldMk cId="3055999398" sldId="302"/>
            <ac:picMk id="2" creationId="{4FD578ED-902E-4750-D86C-58739EC023B9}"/>
          </ac:picMkLst>
        </pc:picChg>
        <pc:picChg chg="add mod">
          <ac:chgData name="Leandro Coelho" userId="64b29d2b9ee7d50e" providerId="LiveId" clId="{D0214918-4C06-4A9B-813E-80BCAF436B2F}" dt="2023-04-28T01:27:32.269" v="2044" actId="14100"/>
          <ac:picMkLst>
            <pc:docMk/>
            <pc:sldMk cId="3055999398" sldId="302"/>
            <ac:picMk id="5" creationId="{53EF5765-FF4D-75EB-D9E3-5BCBDDAB8F2A}"/>
          </ac:picMkLst>
        </pc:picChg>
      </pc:sldChg>
      <pc:sldChg chg="addSp delSp modSp mod modTransition">
        <pc:chgData name="Leandro Coelho" userId="64b29d2b9ee7d50e" providerId="LiveId" clId="{D0214918-4C06-4A9B-813E-80BCAF436B2F}" dt="2023-04-28T01:32:37.166" v="2087" actId="2"/>
        <pc:sldMkLst>
          <pc:docMk/>
          <pc:sldMk cId="3466212614" sldId="303"/>
        </pc:sldMkLst>
        <pc:spChg chg="mod">
          <ac:chgData name="Leandro Coelho" userId="64b29d2b9ee7d50e" providerId="LiveId" clId="{D0214918-4C06-4A9B-813E-80BCAF436B2F}" dt="2023-04-28T01:32:37.166" v="2087" actId="2"/>
          <ac:spMkLst>
            <pc:docMk/>
            <pc:sldMk cId="3466212614" sldId="303"/>
            <ac:spMk id="6" creationId="{B6E590FC-5EAA-EDAD-E022-2D6C96F0B12C}"/>
          </ac:spMkLst>
        </pc:spChg>
        <pc:spChg chg="add mod">
          <ac:chgData name="Leandro Coelho" userId="64b29d2b9ee7d50e" providerId="LiveId" clId="{D0214918-4C06-4A9B-813E-80BCAF436B2F}" dt="2023-04-28T00:56:18.510" v="1776" actId="20577"/>
          <ac:spMkLst>
            <pc:docMk/>
            <pc:sldMk cId="3466212614" sldId="303"/>
            <ac:spMk id="11" creationId="{272BAA97-8824-27A7-9017-D5782A27AA32}"/>
          </ac:spMkLst>
        </pc:spChg>
        <pc:graphicFrameChg chg="add del mod">
          <ac:chgData name="Leandro Coelho" userId="64b29d2b9ee7d50e" providerId="LiveId" clId="{D0214918-4C06-4A9B-813E-80BCAF436B2F}" dt="2023-04-28T00:50:40.858" v="1697" actId="478"/>
          <ac:graphicFrameMkLst>
            <pc:docMk/>
            <pc:sldMk cId="3466212614" sldId="303"/>
            <ac:graphicFrameMk id="2" creationId="{9000EBC0-C2A5-A9CB-6F73-FEC5B7A7CD46}"/>
          </ac:graphicFrameMkLst>
        </pc:graphicFrameChg>
        <pc:graphicFrameChg chg="add del mod">
          <ac:chgData name="Leandro Coelho" userId="64b29d2b9ee7d50e" providerId="LiveId" clId="{D0214918-4C06-4A9B-813E-80BCAF436B2F}" dt="2023-04-28T00:50:59.322" v="1699" actId="478"/>
          <ac:graphicFrameMkLst>
            <pc:docMk/>
            <pc:sldMk cId="3466212614" sldId="303"/>
            <ac:graphicFrameMk id="3" creationId="{6AF04575-EE8A-3730-6D32-BB7D8810A021}"/>
          </ac:graphicFrameMkLst>
        </pc:graphicFrameChg>
        <pc:graphicFrameChg chg="add del mod">
          <ac:chgData name="Leandro Coelho" userId="64b29d2b9ee7d50e" providerId="LiveId" clId="{D0214918-4C06-4A9B-813E-80BCAF436B2F}" dt="2023-04-28T00:52:59.367" v="1707"/>
          <ac:graphicFrameMkLst>
            <pc:docMk/>
            <pc:sldMk cId="3466212614" sldId="303"/>
            <ac:graphicFrameMk id="4" creationId="{07178B0C-C29E-64D5-E403-112922D20575}"/>
          </ac:graphicFrameMkLst>
        </pc:graphicFrameChg>
        <pc:graphicFrameChg chg="add del mod">
          <ac:chgData name="Leandro Coelho" userId="64b29d2b9ee7d50e" providerId="LiveId" clId="{D0214918-4C06-4A9B-813E-80BCAF436B2F}" dt="2023-04-28T00:53:01.413" v="1709"/>
          <ac:graphicFrameMkLst>
            <pc:docMk/>
            <pc:sldMk cId="3466212614" sldId="303"/>
            <ac:graphicFrameMk id="5" creationId="{EEBF8BC8-C82E-6CE1-92AC-721B528BF44F}"/>
          </ac:graphicFrameMkLst>
        </pc:graphicFrameChg>
        <pc:graphicFrameChg chg="add del mod">
          <ac:chgData name="Leandro Coelho" userId="64b29d2b9ee7d50e" providerId="LiveId" clId="{D0214918-4C06-4A9B-813E-80BCAF436B2F}" dt="2023-04-28T00:53:12.399" v="1721"/>
          <ac:graphicFrameMkLst>
            <pc:docMk/>
            <pc:sldMk cId="3466212614" sldId="303"/>
            <ac:graphicFrameMk id="7" creationId="{09466FCF-304A-3DB4-BAB3-05F5BB392250}"/>
          </ac:graphicFrameMkLst>
        </pc:graphicFrameChg>
        <pc:graphicFrameChg chg="add del mod">
          <ac:chgData name="Leandro Coelho" userId="64b29d2b9ee7d50e" providerId="LiveId" clId="{D0214918-4C06-4A9B-813E-80BCAF436B2F}" dt="2023-04-28T00:53:34.300" v="1730"/>
          <ac:graphicFrameMkLst>
            <pc:docMk/>
            <pc:sldMk cId="3466212614" sldId="303"/>
            <ac:graphicFrameMk id="9" creationId="{81675BD3-D5A4-D86A-F739-11D0064BAB4A}"/>
          </ac:graphicFrameMkLst>
        </pc:graphicFrameChg>
        <pc:graphicFrameChg chg="add del mod">
          <ac:chgData name="Leandro Coelho" userId="64b29d2b9ee7d50e" providerId="LiveId" clId="{D0214918-4C06-4A9B-813E-80BCAF436B2F}" dt="2023-04-28T01:03:09.918" v="1807"/>
          <ac:graphicFrameMkLst>
            <pc:docMk/>
            <pc:sldMk cId="3466212614" sldId="303"/>
            <ac:graphicFrameMk id="12" creationId="{CD987A0E-0D9B-086A-9A1A-24BF6506D872}"/>
          </ac:graphicFrameMkLst>
        </pc:graphicFrameChg>
        <pc:picChg chg="add mod">
          <ac:chgData name="Leandro Coelho" userId="64b29d2b9ee7d50e" providerId="LiveId" clId="{D0214918-4C06-4A9B-813E-80BCAF436B2F}" dt="2023-04-28T01:03:26.826" v="1815" actId="1076"/>
          <ac:picMkLst>
            <pc:docMk/>
            <pc:sldMk cId="3466212614" sldId="303"/>
            <ac:picMk id="8" creationId="{9E4A7C52-9801-4534-2756-43AA1466AA77}"/>
          </ac:picMkLst>
        </pc:picChg>
        <pc:picChg chg="add del mod">
          <ac:chgData name="Leandro Coelho" userId="64b29d2b9ee7d50e" providerId="LiveId" clId="{D0214918-4C06-4A9B-813E-80BCAF436B2F}" dt="2023-04-28T01:03:18.026" v="1813" actId="478"/>
          <ac:picMkLst>
            <pc:docMk/>
            <pc:sldMk cId="3466212614" sldId="303"/>
            <ac:picMk id="10" creationId="{C8DFE691-D0E3-25BC-5D91-4CBE005B67DA}"/>
          </ac:picMkLst>
        </pc:picChg>
        <pc:picChg chg="add mod">
          <ac:chgData name="Leandro Coelho" userId="64b29d2b9ee7d50e" providerId="LiveId" clId="{D0214918-4C06-4A9B-813E-80BCAF436B2F}" dt="2023-04-28T01:03:20.572" v="1814" actId="1076"/>
          <ac:picMkLst>
            <pc:docMk/>
            <pc:sldMk cId="3466212614" sldId="303"/>
            <ac:picMk id="13" creationId="{BE1E01C3-E94B-DA96-C2B4-7B59D4692015}"/>
          </ac:picMkLst>
        </pc:picChg>
        <pc:picChg chg="add mod">
          <ac:chgData name="Leandro Coelho" userId="64b29d2b9ee7d50e" providerId="LiveId" clId="{D0214918-4C06-4A9B-813E-80BCAF436B2F}" dt="2023-04-28T01:27:53.907" v="2048" actId="1076"/>
          <ac:picMkLst>
            <pc:docMk/>
            <pc:sldMk cId="3466212614" sldId="303"/>
            <ac:picMk id="15" creationId="{EE263D29-4A55-E608-7FE5-43655891F33C}"/>
          </ac:picMkLst>
        </pc:picChg>
      </pc:sldChg>
      <pc:sldChg chg="addSp delSp modSp mod modTransition">
        <pc:chgData name="Leandro Coelho" userId="64b29d2b9ee7d50e" providerId="LiveId" clId="{D0214918-4C06-4A9B-813E-80BCAF436B2F}" dt="2023-04-28T01:32:38.283" v="2089" actId="2"/>
        <pc:sldMkLst>
          <pc:docMk/>
          <pc:sldMk cId="1252619605" sldId="304"/>
        </pc:sldMkLst>
        <pc:spChg chg="mod">
          <ac:chgData name="Leandro Coelho" userId="64b29d2b9ee7d50e" providerId="LiveId" clId="{D0214918-4C06-4A9B-813E-80BCAF436B2F}" dt="2023-04-28T01:32:37.659" v="2088" actId="2"/>
          <ac:spMkLst>
            <pc:docMk/>
            <pc:sldMk cId="1252619605" sldId="304"/>
            <ac:spMk id="6" creationId="{B6E590FC-5EAA-EDAD-E022-2D6C96F0B12C}"/>
          </ac:spMkLst>
        </pc:spChg>
        <pc:spChg chg="add mod">
          <ac:chgData name="Leandro Coelho" userId="64b29d2b9ee7d50e" providerId="LiveId" clId="{D0214918-4C06-4A9B-813E-80BCAF436B2F}" dt="2023-04-28T01:32:38.283" v="2089" actId="2"/>
          <ac:spMkLst>
            <pc:docMk/>
            <pc:sldMk cId="1252619605" sldId="304"/>
            <ac:spMk id="7" creationId="{742A8261-DBEA-6250-B0C5-1295980EF290}"/>
          </ac:spMkLst>
        </pc:spChg>
        <pc:graphicFrameChg chg="add del mod">
          <ac:chgData name="Leandro Coelho" userId="64b29d2b9ee7d50e" providerId="LiveId" clId="{D0214918-4C06-4A9B-813E-80BCAF436B2F}" dt="2023-04-28T00:56:43.525" v="1778"/>
          <ac:graphicFrameMkLst>
            <pc:docMk/>
            <pc:sldMk cId="1252619605" sldId="304"/>
            <ac:graphicFrameMk id="2" creationId="{565B0477-FB46-D031-6A56-C245EA238EDE}"/>
          </ac:graphicFrameMkLst>
        </pc:graphicFrameChg>
        <pc:graphicFrameChg chg="add del mod">
          <ac:chgData name="Leandro Coelho" userId="64b29d2b9ee7d50e" providerId="LiveId" clId="{D0214918-4C06-4A9B-813E-80BCAF436B2F}" dt="2023-04-28T00:57:34.726" v="1790"/>
          <ac:graphicFrameMkLst>
            <pc:docMk/>
            <pc:sldMk cId="1252619605" sldId="304"/>
            <ac:graphicFrameMk id="8" creationId="{F6B1BB76-7311-A39D-297C-4C65DF4F1130}"/>
          </ac:graphicFrameMkLst>
        </pc:graphicFrameChg>
        <pc:graphicFrameChg chg="add del mod">
          <ac:chgData name="Leandro Coelho" userId="64b29d2b9ee7d50e" providerId="LiveId" clId="{D0214918-4C06-4A9B-813E-80BCAF436B2F}" dt="2023-04-28T01:03:45.918" v="1822"/>
          <ac:graphicFrameMkLst>
            <pc:docMk/>
            <pc:sldMk cId="1252619605" sldId="304"/>
            <ac:graphicFrameMk id="10" creationId="{627BC557-B730-6C8C-C4C3-F7AC9B3E2DE8}"/>
          </ac:graphicFrameMkLst>
        </pc:graphicFrameChg>
        <pc:graphicFrameChg chg="add del mod">
          <ac:chgData name="Leandro Coelho" userId="64b29d2b9ee7d50e" providerId="LiveId" clId="{D0214918-4C06-4A9B-813E-80BCAF436B2F}" dt="2023-04-28T01:04:49.949" v="1830"/>
          <ac:graphicFrameMkLst>
            <pc:docMk/>
            <pc:sldMk cId="1252619605" sldId="304"/>
            <ac:graphicFrameMk id="12" creationId="{739AF669-4D1C-51D3-CE2E-DB7B4B38B775}"/>
          </ac:graphicFrameMkLst>
        </pc:graphicFrameChg>
        <pc:picChg chg="add del mod">
          <ac:chgData name="Leandro Coelho" userId="64b29d2b9ee7d50e" providerId="LiveId" clId="{D0214918-4C06-4A9B-813E-80BCAF436B2F}" dt="2023-04-28T00:57:06.074" v="1782" actId="478"/>
          <ac:picMkLst>
            <pc:docMk/>
            <pc:sldMk cId="1252619605" sldId="304"/>
            <ac:picMk id="3" creationId="{8C43F717-08F0-0003-5748-7F625CE1EA02}"/>
          </ac:picMkLst>
        </pc:picChg>
        <pc:picChg chg="add del mod">
          <ac:chgData name="Leandro Coelho" userId="64b29d2b9ee7d50e" providerId="LiveId" clId="{D0214918-4C06-4A9B-813E-80BCAF436B2F}" dt="2023-04-28T00:57:56.766" v="1798" actId="478"/>
          <ac:picMkLst>
            <pc:docMk/>
            <pc:sldMk cId="1252619605" sldId="304"/>
            <ac:picMk id="4" creationId="{0ED3FD33-141B-2599-E38C-394461B81757}"/>
          </ac:picMkLst>
        </pc:picChg>
        <pc:picChg chg="add del mod">
          <ac:chgData name="Leandro Coelho" userId="64b29d2b9ee7d50e" providerId="LiveId" clId="{D0214918-4C06-4A9B-813E-80BCAF436B2F}" dt="2023-04-28T01:03:31.318" v="1816" actId="478"/>
          <ac:picMkLst>
            <pc:docMk/>
            <pc:sldMk cId="1252619605" sldId="304"/>
            <ac:picMk id="5" creationId="{87456E56-7837-C4A6-EF58-F03F8F92FC6A}"/>
          </ac:picMkLst>
        </pc:picChg>
        <pc:picChg chg="add mod">
          <ac:chgData name="Leandro Coelho" userId="64b29d2b9ee7d50e" providerId="LiveId" clId="{D0214918-4C06-4A9B-813E-80BCAF436B2F}" dt="2023-04-28T00:58:01.952" v="1799" actId="1076"/>
          <ac:picMkLst>
            <pc:docMk/>
            <pc:sldMk cId="1252619605" sldId="304"/>
            <ac:picMk id="9" creationId="{86161A0B-1817-0DB9-F006-A82B68C0EB75}"/>
          </ac:picMkLst>
        </pc:picChg>
        <pc:picChg chg="add del mod">
          <ac:chgData name="Leandro Coelho" userId="64b29d2b9ee7d50e" providerId="LiveId" clId="{D0214918-4C06-4A9B-813E-80BCAF436B2F}" dt="2023-04-28T01:04:15.296" v="1826" actId="478"/>
          <ac:picMkLst>
            <pc:docMk/>
            <pc:sldMk cId="1252619605" sldId="304"/>
            <ac:picMk id="11" creationId="{680523F5-A9AD-4E36-2264-A58A403E2AAC}"/>
          </ac:picMkLst>
        </pc:picChg>
        <pc:picChg chg="add mod">
          <ac:chgData name="Leandro Coelho" userId="64b29d2b9ee7d50e" providerId="LiveId" clId="{D0214918-4C06-4A9B-813E-80BCAF436B2F}" dt="2023-04-28T01:04:57.152" v="1833" actId="1076"/>
          <ac:picMkLst>
            <pc:docMk/>
            <pc:sldMk cId="1252619605" sldId="304"/>
            <ac:picMk id="13" creationId="{A78FFC46-FCA4-26A5-70DD-A7F91B476D51}"/>
          </ac:picMkLst>
        </pc:picChg>
        <pc:picChg chg="add mod">
          <ac:chgData name="Leandro Coelho" userId="64b29d2b9ee7d50e" providerId="LiveId" clId="{D0214918-4C06-4A9B-813E-80BCAF436B2F}" dt="2023-04-28T01:28:14.151" v="2053" actId="1076"/>
          <ac:picMkLst>
            <pc:docMk/>
            <pc:sldMk cId="1252619605" sldId="304"/>
            <ac:picMk id="15" creationId="{953DEFD6-0698-BDDA-B208-5F1C4C2DD437}"/>
          </ac:picMkLst>
        </pc:picChg>
      </pc:sldChg>
      <pc:sldChg chg="del">
        <pc:chgData name="Leandro Coelho" userId="64b29d2b9ee7d50e" providerId="LiveId" clId="{D0214918-4C06-4A9B-813E-80BCAF436B2F}" dt="2023-04-26T23:56:35.202" v="721" actId="47"/>
        <pc:sldMkLst>
          <pc:docMk/>
          <pc:sldMk cId="2189974103" sldId="305"/>
        </pc:sldMkLst>
      </pc:sldChg>
      <pc:sldChg chg="del">
        <pc:chgData name="Leandro Coelho" userId="64b29d2b9ee7d50e" providerId="LiveId" clId="{D0214918-4C06-4A9B-813E-80BCAF436B2F}" dt="2023-04-26T23:56:36.092" v="722" actId="47"/>
        <pc:sldMkLst>
          <pc:docMk/>
          <pc:sldMk cId="1032822316" sldId="306"/>
        </pc:sldMkLst>
      </pc:sldChg>
      <pc:sldChg chg="addSp delSp modSp mod">
        <pc:chgData name="Leandro Coelho" userId="64b29d2b9ee7d50e" providerId="LiveId" clId="{D0214918-4C06-4A9B-813E-80BCAF436B2F}" dt="2023-04-27T00:29:02.970" v="1009" actId="21"/>
        <pc:sldMkLst>
          <pc:docMk/>
          <pc:sldMk cId="639415526" sldId="307"/>
        </pc:sldMkLst>
        <pc:spChg chg="mod">
          <ac:chgData name="Leandro Coelho" userId="64b29d2b9ee7d50e" providerId="LiveId" clId="{D0214918-4C06-4A9B-813E-80BCAF436B2F}" dt="2023-04-26T23:59:27.782" v="907" actId="14100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Leandro Coelho" userId="64b29d2b9ee7d50e" providerId="LiveId" clId="{D0214918-4C06-4A9B-813E-80BCAF436B2F}" dt="2023-04-27T00:03:11.696" v="945" actId="20577"/>
          <ac:spMkLst>
            <pc:docMk/>
            <pc:sldMk cId="639415526" sldId="307"/>
            <ac:spMk id="8" creationId="{884B264A-D242-3636-4AF2-8C0812800FE5}"/>
          </ac:spMkLst>
        </pc:spChg>
        <pc:picChg chg="add mod">
          <ac:chgData name="Leandro Coelho" userId="64b29d2b9ee7d50e" providerId="LiveId" clId="{D0214918-4C06-4A9B-813E-80BCAF436B2F}" dt="2023-04-27T00:02:48.616" v="939" actId="1076"/>
          <ac:picMkLst>
            <pc:docMk/>
            <pc:sldMk cId="639415526" sldId="307"/>
            <ac:picMk id="3" creationId="{598DD751-C15D-BF82-821D-117ABE401374}"/>
          </ac:picMkLst>
        </pc:picChg>
        <pc:picChg chg="add mod">
          <ac:chgData name="Leandro Coelho" userId="64b29d2b9ee7d50e" providerId="LiveId" clId="{D0214918-4C06-4A9B-813E-80BCAF436B2F}" dt="2023-04-27T00:02:55.980" v="940" actId="1076"/>
          <ac:picMkLst>
            <pc:docMk/>
            <pc:sldMk cId="639415526" sldId="307"/>
            <ac:picMk id="9" creationId="{BDF38407-4F3C-32A4-95F7-2FE32E4FF7C3}"/>
          </ac:picMkLst>
        </pc:picChg>
        <pc:picChg chg="add del mod">
          <ac:chgData name="Leandro Coelho" userId="64b29d2b9ee7d50e" providerId="LiveId" clId="{D0214918-4C06-4A9B-813E-80BCAF436B2F}" dt="2023-04-27T00:29:02.970" v="1009" actId="21"/>
          <ac:picMkLst>
            <pc:docMk/>
            <pc:sldMk cId="639415526" sldId="307"/>
            <ac:picMk id="11" creationId="{726382A5-6451-7C6F-62FB-EC220EEFC38F}"/>
          </ac:picMkLst>
        </pc:picChg>
      </pc:sldChg>
      <pc:sldChg chg="addSp delSp modSp add mod modTransition">
        <pc:chgData name="Leandro Coelho" userId="64b29d2b9ee7d50e" providerId="LiveId" clId="{D0214918-4C06-4A9B-813E-80BCAF436B2F}" dt="2023-04-28T01:32:39.434" v="2091" actId="2"/>
        <pc:sldMkLst>
          <pc:docMk/>
          <pc:sldMk cId="1086863797" sldId="308"/>
        </pc:sldMkLst>
        <pc:spChg chg="add mod">
          <ac:chgData name="Leandro Coelho" userId="64b29d2b9ee7d50e" providerId="LiveId" clId="{D0214918-4C06-4A9B-813E-80BCAF436B2F}" dt="2023-04-28T01:32:39.434" v="2091" actId="2"/>
          <ac:spMkLst>
            <pc:docMk/>
            <pc:sldMk cId="1086863797" sldId="308"/>
            <ac:spMk id="4" creationId="{FC0E601F-B06D-BE52-23AD-02D3FDB6EAE2}"/>
          </ac:spMkLst>
        </pc:spChg>
        <pc:spChg chg="mod">
          <ac:chgData name="Leandro Coelho" userId="64b29d2b9ee7d50e" providerId="LiveId" clId="{D0214918-4C06-4A9B-813E-80BCAF436B2F}" dt="2023-04-28T01:32:39.013" v="2090" actId="2"/>
          <ac:spMkLst>
            <pc:docMk/>
            <pc:sldMk cId="1086863797" sldId="308"/>
            <ac:spMk id="6" creationId="{B6E590FC-5EAA-EDAD-E022-2D6C96F0B12C}"/>
          </ac:spMkLst>
        </pc:spChg>
        <pc:graphicFrameChg chg="add del mod">
          <ac:chgData name="Leandro Coelho" userId="64b29d2b9ee7d50e" providerId="LiveId" clId="{D0214918-4C06-4A9B-813E-80BCAF436B2F}" dt="2023-04-28T01:05:15.209" v="1835"/>
          <ac:graphicFrameMkLst>
            <pc:docMk/>
            <pc:sldMk cId="1086863797" sldId="308"/>
            <ac:graphicFrameMk id="2" creationId="{F6AC5A9A-3681-D267-1D28-A14C9F92FB41}"/>
          </ac:graphicFrameMkLst>
        </pc:graphicFrameChg>
        <pc:graphicFrameChg chg="add del mod">
          <ac:chgData name="Leandro Coelho" userId="64b29d2b9ee7d50e" providerId="LiveId" clId="{D0214918-4C06-4A9B-813E-80BCAF436B2F}" dt="2023-04-28T01:06:33.512" v="1851"/>
          <ac:graphicFrameMkLst>
            <pc:docMk/>
            <pc:sldMk cId="1086863797" sldId="308"/>
            <ac:graphicFrameMk id="8" creationId="{F8AF3063-BF7F-1BCF-DC2A-E1BE575BAF39}"/>
          </ac:graphicFrameMkLst>
        </pc:graphicFrameChg>
        <pc:graphicFrameChg chg="add del mod">
          <ac:chgData name="Leandro Coelho" userId="64b29d2b9ee7d50e" providerId="LiveId" clId="{D0214918-4C06-4A9B-813E-80BCAF436B2F}" dt="2023-04-28T01:07:12.495" v="1861"/>
          <ac:graphicFrameMkLst>
            <pc:docMk/>
            <pc:sldMk cId="1086863797" sldId="308"/>
            <ac:graphicFrameMk id="10" creationId="{8574D30B-5310-38F1-5233-37397537FCD7}"/>
          </ac:graphicFrameMkLst>
        </pc:graphicFrameChg>
        <pc:picChg chg="add del mod">
          <ac:chgData name="Leandro Coelho" userId="64b29d2b9ee7d50e" providerId="LiveId" clId="{D0214918-4C06-4A9B-813E-80BCAF436B2F}" dt="2023-04-28T01:05:59.694" v="1841" actId="478"/>
          <ac:picMkLst>
            <pc:docMk/>
            <pc:sldMk cId="1086863797" sldId="308"/>
            <ac:picMk id="3" creationId="{874996AF-E990-A663-3672-A3C37E46510A}"/>
          </ac:picMkLst>
        </pc:picChg>
        <pc:picChg chg="add del mod">
          <ac:chgData name="Leandro Coelho" userId="64b29d2b9ee7d50e" providerId="LiveId" clId="{D0214918-4C06-4A9B-813E-80BCAF436B2F}" dt="2023-04-28T01:06:47.345" v="1855" actId="478"/>
          <ac:picMkLst>
            <pc:docMk/>
            <pc:sldMk cId="1086863797" sldId="308"/>
            <ac:picMk id="5" creationId="{51C9AE08-9EBB-3B98-83F2-31F48E0D3093}"/>
          </ac:picMkLst>
        </pc:picChg>
        <pc:picChg chg="add del mod">
          <ac:chgData name="Leandro Coelho" userId="64b29d2b9ee7d50e" providerId="LiveId" clId="{D0214918-4C06-4A9B-813E-80BCAF436B2F}" dt="2023-04-28T01:07:21.007" v="1865" actId="478"/>
          <ac:picMkLst>
            <pc:docMk/>
            <pc:sldMk cId="1086863797" sldId="308"/>
            <ac:picMk id="7" creationId="{04F72EA8-8446-549C-B54D-EB45D45F5030}"/>
          </ac:picMkLst>
        </pc:picChg>
        <pc:picChg chg="add mod">
          <ac:chgData name="Leandro Coelho" userId="64b29d2b9ee7d50e" providerId="LiveId" clId="{D0214918-4C06-4A9B-813E-80BCAF436B2F}" dt="2023-04-28T01:06:46.098" v="1854" actId="1076"/>
          <ac:picMkLst>
            <pc:docMk/>
            <pc:sldMk cId="1086863797" sldId="308"/>
            <ac:picMk id="9" creationId="{BE54ED26-A856-A455-8C82-FF87D607C557}"/>
          </ac:picMkLst>
        </pc:picChg>
        <pc:picChg chg="add mod">
          <ac:chgData name="Leandro Coelho" userId="64b29d2b9ee7d50e" providerId="LiveId" clId="{D0214918-4C06-4A9B-813E-80BCAF436B2F}" dt="2023-04-28T01:07:19.984" v="1864" actId="1076"/>
          <ac:picMkLst>
            <pc:docMk/>
            <pc:sldMk cId="1086863797" sldId="308"/>
            <ac:picMk id="11" creationId="{9CE71C21-91EA-86D6-8EF5-2EF00581F97F}"/>
          </ac:picMkLst>
        </pc:picChg>
      </pc:sldChg>
      <pc:sldChg chg="addSp delSp modSp add mod modTransition">
        <pc:chgData name="Leandro Coelho" userId="64b29d2b9ee7d50e" providerId="LiveId" clId="{D0214918-4C06-4A9B-813E-80BCAF436B2F}" dt="2023-04-28T01:32:40.394" v="2093" actId="2"/>
        <pc:sldMkLst>
          <pc:docMk/>
          <pc:sldMk cId="874453555" sldId="309"/>
        </pc:sldMkLst>
        <pc:spChg chg="add mod">
          <ac:chgData name="Leandro Coelho" userId="64b29d2b9ee7d50e" providerId="LiveId" clId="{D0214918-4C06-4A9B-813E-80BCAF436B2F}" dt="2023-04-28T01:32:40.394" v="2093" actId="2"/>
          <ac:spMkLst>
            <pc:docMk/>
            <pc:sldMk cId="874453555" sldId="309"/>
            <ac:spMk id="2" creationId="{5C7923BE-C88E-96B9-5909-3E522C059319}"/>
          </ac:spMkLst>
        </pc:spChg>
        <pc:spChg chg="mod">
          <ac:chgData name="Leandro Coelho" userId="64b29d2b9ee7d50e" providerId="LiveId" clId="{D0214918-4C06-4A9B-813E-80BCAF436B2F}" dt="2023-04-28T01:32:39.981" v="2092" actId="2"/>
          <ac:spMkLst>
            <pc:docMk/>
            <pc:sldMk cId="874453555" sldId="309"/>
            <ac:spMk id="6" creationId="{B6E590FC-5EAA-EDAD-E022-2D6C96F0B12C}"/>
          </ac:spMkLst>
        </pc:spChg>
        <pc:graphicFrameChg chg="add del mod">
          <ac:chgData name="Leandro Coelho" userId="64b29d2b9ee7d50e" providerId="LiveId" clId="{D0214918-4C06-4A9B-813E-80BCAF436B2F}" dt="2023-04-28T01:08:05.107" v="1877"/>
          <ac:graphicFrameMkLst>
            <pc:docMk/>
            <pc:sldMk cId="874453555" sldId="309"/>
            <ac:graphicFrameMk id="5" creationId="{9E118CC5-A6D9-575C-90C0-B4D692DE7844}"/>
          </ac:graphicFrameMkLst>
        </pc:graphicFrameChg>
        <pc:graphicFrameChg chg="add del mod">
          <ac:chgData name="Leandro Coelho" userId="64b29d2b9ee7d50e" providerId="LiveId" clId="{D0214918-4C06-4A9B-813E-80BCAF436B2F}" dt="2023-04-28T01:08:13.100" v="1880"/>
          <ac:graphicFrameMkLst>
            <pc:docMk/>
            <pc:sldMk cId="874453555" sldId="309"/>
            <ac:graphicFrameMk id="8" creationId="{81F19C61-B821-8B1B-555A-7D32B057FD57}"/>
          </ac:graphicFrameMkLst>
        </pc:graphicFrameChg>
        <pc:picChg chg="add del mod">
          <ac:chgData name="Leandro Coelho" userId="64b29d2b9ee7d50e" providerId="LiveId" clId="{D0214918-4C06-4A9B-813E-80BCAF436B2F}" dt="2023-04-28T01:08:23.692" v="1885" actId="478"/>
          <ac:picMkLst>
            <pc:docMk/>
            <pc:sldMk cId="874453555" sldId="309"/>
            <ac:picMk id="3" creationId="{BD65FE0F-51FB-7BDC-F99B-4A8BB75C4BFC}"/>
          </ac:picMkLst>
        </pc:picChg>
        <pc:picChg chg="add del mod">
          <ac:chgData name="Leandro Coelho" userId="64b29d2b9ee7d50e" providerId="LiveId" clId="{D0214918-4C06-4A9B-813E-80BCAF436B2F}" dt="2023-04-28T01:08:45.143" v="1891" actId="478"/>
          <ac:picMkLst>
            <pc:docMk/>
            <pc:sldMk cId="874453555" sldId="309"/>
            <ac:picMk id="4" creationId="{F9F6CC58-7793-8468-2966-6956FA4990CC}"/>
          </ac:picMkLst>
        </pc:picChg>
        <pc:picChg chg="add mod">
          <ac:chgData name="Leandro Coelho" userId="64b29d2b9ee7d50e" providerId="LiveId" clId="{D0214918-4C06-4A9B-813E-80BCAF436B2F}" dt="2023-04-28T01:08:46.779" v="1892" actId="1076"/>
          <ac:picMkLst>
            <pc:docMk/>
            <pc:sldMk cId="874453555" sldId="309"/>
            <ac:picMk id="7" creationId="{A60A552F-D99E-E753-E625-34345B216A04}"/>
          </ac:picMkLst>
        </pc:picChg>
        <pc:picChg chg="add mod">
          <ac:chgData name="Leandro Coelho" userId="64b29d2b9ee7d50e" providerId="LiveId" clId="{D0214918-4C06-4A9B-813E-80BCAF436B2F}" dt="2023-04-28T01:08:49.576" v="1893" actId="1076"/>
          <ac:picMkLst>
            <pc:docMk/>
            <pc:sldMk cId="874453555" sldId="309"/>
            <ac:picMk id="9" creationId="{A3113E8B-15C9-5F87-77D8-1A3D3F281D26}"/>
          </ac:picMkLst>
        </pc:picChg>
        <pc:picChg chg="add mod">
          <ac:chgData name="Leandro Coelho" userId="64b29d2b9ee7d50e" providerId="LiveId" clId="{D0214918-4C06-4A9B-813E-80BCAF436B2F}" dt="2023-04-28T01:28:36.762" v="2056" actId="14100"/>
          <ac:picMkLst>
            <pc:docMk/>
            <pc:sldMk cId="874453555" sldId="309"/>
            <ac:picMk id="11" creationId="{399FA19F-EB27-58B0-12B3-1759D7A05E7A}"/>
          </ac:picMkLst>
        </pc:picChg>
      </pc:sldChg>
      <pc:sldChg chg="addSp delSp modSp new mod modTransition">
        <pc:chgData name="Leandro Coelho" userId="64b29d2b9ee7d50e" providerId="LiveId" clId="{D0214918-4C06-4A9B-813E-80BCAF436B2F}" dt="2023-04-28T01:32:34.586" v="2084" actId="2"/>
        <pc:sldMkLst>
          <pc:docMk/>
          <pc:sldMk cId="4227906375" sldId="310"/>
        </pc:sldMkLst>
        <pc:spChg chg="add mod">
          <ac:chgData name="Leandro Coelho" userId="64b29d2b9ee7d50e" providerId="LiveId" clId="{D0214918-4C06-4A9B-813E-80BCAF436B2F}" dt="2023-04-27T00:16:37.774" v="995" actId="20577"/>
          <ac:spMkLst>
            <pc:docMk/>
            <pc:sldMk cId="4227906375" sldId="310"/>
            <ac:spMk id="2" creationId="{F1B62DFE-9FD1-C50C-5B29-984998548BBC}"/>
          </ac:spMkLst>
        </pc:spChg>
        <pc:spChg chg="add del mod">
          <ac:chgData name="Leandro Coelho" userId="64b29d2b9ee7d50e" providerId="LiveId" clId="{D0214918-4C06-4A9B-813E-80BCAF436B2F}" dt="2023-04-27T00:31:36.629" v="1155" actId="478"/>
          <ac:spMkLst>
            <pc:docMk/>
            <pc:sldMk cId="4227906375" sldId="310"/>
            <ac:spMk id="3" creationId="{EEDD15DB-B293-FA82-0B7E-AD3E271B2ECB}"/>
          </ac:spMkLst>
        </pc:spChg>
        <pc:spChg chg="add mod">
          <ac:chgData name="Leandro Coelho" userId="64b29d2b9ee7d50e" providerId="LiveId" clId="{D0214918-4C06-4A9B-813E-80BCAF436B2F}" dt="2023-04-28T01:32:34.586" v="2084" actId="2"/>
          <ac:spMkLst>
            <pc:docMk/>
            <pc:sldMk cId="4227906375" sldId="310"/>
            <ac:spMk id="14" creationId="{E4F68143-86F8-08A1-A927-5FE417658E0D}"/>
          </ac:spMkLst>
        </pc:spChg>
        <pc:spChg chg="add mod">
          <ac:chgData name="Leandro Coelho" userId="64b29d2b9ee7d50e" providerId="LiveId" clId="{D0214918-4C06-4A9B-813E-80BCAF436B2F}" dt="2023-04-27T00:38:34.662" v="1268" actId="1076"/>
          <ac:spMkLst>
            <pc:docMk/>
            <pc:sldMk cId="4227906375" sldId="310"/>
            <ac:spMk id="17" creationId="{605BC933-2D90-FB51-E6F0-48F49FDA2258}"/>
          </ac:spMkLst>
        </pc:spChg>
        <pc:picChg chg="add mod">
          <ac:chgData name="Leandro Coelho" userId="64b29d2b9ee7d50e" providerId="LiveId" clId="{D0214918-4C06-4A9B-813E-80BCAF436B2F}" dt="2023-04-27T00:33:39.663" v="1193" actId="1076"/>
          <ac:picMkLst>
            <pc:docMk/>
            <pc:sldMk cId="4227906375" sldId="310"/>
            <ac:picMk id="5" creationId="{FAC4D72E-5AF2-D24F-CB2E-1E81E8D03B4F}"/>
          </ac:picMkLst>
        </pc:picChg>
        <pc:picChg chg="add mod">
          <ac:chgData name="Leandro Coelho" userId="64b29d2b9ee7d50e" providerId="LiveId" clId="{D0214918-4C06-4A9B-813E-80BCAF436B2F}" dt="2023-04-27T00:38:08.672" v="1212" actId="1076"/>
          <ac:picMkLst>
            <pc:docMk/>
            <pc:sldMk cId="4227906375" sldId="310"/>
            <ac:picMk id="7" creationId="{02C59283-A758-4EC1-8546-0E49114D086A}"/>
          </ac:picMkLst>
        </pc:picChg>
        <pc:picChg chg="add mod">
          <ac:chgData name="Leandro Coelho" userId="64b29d2b9ee7d50e" providerId="LiveId" clId="{D0214918-4C06-4A9B-813E-80BCAF436B2F}" dt="2023-04-27T00:31:43.990" v="1157" actId="1076"/>
          <ac:picMkLst>
            <pc:docMk/>
            <pc:sldMk cId="4227906375" sldId="310"/>
            <ac:picMk id="9" creationId="{E14BC6AA-2DDC-9609-7A35-49BB86749A98}"/>
          </ac:picMkLst>
        </pc:picChg>
        <pc:picChg chg="add mod ord">
          <ac:chgData name="Leandro Coelho" userId="64b29d2b9ee7d50e" providerId="LiveId" clId="{D0214918-4C06-4A9B-813E-80BCAF436B2F}" dt="2023-04-27T00:31:43.990" v="1157" actId="1076"/>
          <ac:picMkLst>
            <pc:docMk/>
            <pc:sldMk cId="4227906375" sldId="310"/>
            <ac:picMk id="11" creationId="{15D1912F-F01C-77B4-7395-9CCC7DEBAD4B}"/>
          </ac:picMkLst>
        </pc:picChg>
        <pc:picChg chg="add mod">
          <ac:chgData name="Leandro Coelho" userId="64b29d2b9ee7d50e" providerId="LiveId" clId="{D0214918-4C06-4A9B-813E-80BCAF436B2F}" dt="2023-04-27T00:33:45.301" v="1195" actId="1076"/>
          <ac:picMkLst>
            <pc:docMk/>
            <pc:sldMk cId="4227906375" sldId="310"/>
            <ac:picMk id="13" creationId="{25DB042A-AC67-85BD-CAE5-340D8CDB6F86}"/>
          </ac:picMkLst>
        </pc:picChg>
        <pc:picChg chg="add mod">
          <ac:chgData name="Leandro Coelho" userId="64b29d2b9ee7d50e" providerId="LiveId" clId="{D0214918-4C06-4A9B-813E-80BCAF436B2F}" dt="2023-04-27T00:38:16.742" v="1215" actId="14100"/>
          <ac:picMkLst>
            <pc:docMk/>
            <pc:sldMk cId="4227906375" sldId="310"/>
            <ac:picMk id="16" creationId="{DED80E89-FFBD-44F3-7DA7-690D067AE6D6}"/>
          </ac:picMkLst>
        </pc:picChg>
      </pc:sldChg>
      <pc:sldChg chg="addSp delSp modSp add mod ord">
        <pc:chgData name="Leandro Coelho" userId="64b29d2b9ee7d50e" providerId="LiveId" clId="{D0214918-4C06-4A9B-813E-80BCAF436B2F}" dt="2023-04-28T01:32:35.697" v="2085" actId="2"/>
        <pc:sldMkLst>
          <pc:docMk/>
          <pc:sldMk cId="3538674542" sldId="311"/>
        </pc:sldMkLst>
        <pc:spChg chg="add del mod">
          <ac:chgData name="Leandro Coelho" userId="64b29d2b9ee7d50e" providerId="LiveId" clId="{D0214918-4C06-4A9B-813E-80BCAF436B2F}" dt="2023-04-28T00:43:17.494" v="1314"/>
          <ac:spMkLst>
            <pc:docMk/>
            <pc:sldMk cId="3538674542" sldId="311"/>
            <ac:spMk id="3" creationId="{3388C49D-B3A0-2E34-D954-6DDDD01EEFCC}"/>
          </ac:spMkLst>
        </pc:spChg>
        <pc:spChg chg="add mod">
          <ac:chgData name="Leandro Coelho" userId="64b29d2b9ee7d50e" providerId="LiveId" clId="{D0214918-4C06-4A9B-813E-80BCAF436B2F}" dt="2023-04-28T01:10:16.814" v="1929" actId="1076"/>
          <ac:spMkLst>
            <pc:docMk/>
            <pc:sldMk cId="3538674542" sldId="311"/>
            <ac:spMk id="4" creationId="{A026C001-91E8-EBF7-A06F-C464DE142C46}"/>
          </ac:spMkLst>
        </pc:spChg>
        <pc:spChg chg="add mod">
          <ac:chgData name="Leandro Coelho" userId="64b29d2b9ee7d50e" providerId="LiveId" clId="{D0214918-4C06-4A9B-813E-80BCAF436B2F}" dt="2023-04-28T01:29:21.105" v="2062" actId="1076"/>
          <ac:spMkLst>
            <pc:docMk/>
            <pc:sldMk cId="3538674542" sldId="311"/>
            <ac:spMk id="5" creationId="{7D57392C-C857-4C81-526E-1159CAFCAB8A}"/>
          </ac:spMkLst>
        </pc:spChg>
        <pc:spChg chg="add del mod">
          <ac:chgData name="Leandro Coelho" userId="64b29d2b9ee7d50e" providerId="LiveId" clId="{D0214918-4C06-4A9B-813E-80BCAF436B2F}" dt="2023-04-28T01:32:35.697" v="2085" actId="2"/>
          <ac:spMkLst>
            <pc:docMk/>
            <pc:sldMk cId="3538674542" sldId="311"/>
            <ac:spMk id="6" creationId="{B6E590FC-5EAA-EDAD-E022-2D6C96F0B12C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7" creationId="{C539BD8F-3FFE-422D-540D-D735FA15B56F}"/>
          </ac:spMkLst>
        </pc:spChg>
        <pc:spChg chg="add mod">
          <ac:chgData name="Leandro Coelho" userId="64b29d2b9ee7d50e" providerId="LiveId" clId="{D0214918-4C06-4A9B-813E-80BCAF436B2F}" dt="2023-04-28T01:29:18.221" v="2061" actId="1076"/>
          <ac:spMkLst>
            <pc:docMk/>
            <pc:sldMk cId="3538674542" sldId="311"/>
            <ac:spMk id="8" creationId="{347D1888-A077-AC2C-5221-8F1B5F5E5117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0" creationId="{C067A907-5824-B861-795F-40214DBA0DE0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1" creationId="{BA1671AA-5FDB-DF97-063A-E6A19B6CE322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2" creationId="{70CD4189-E56F-9EBB-BC53-07B39A346B81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3" creationId="{E68CDF0E-CC6C-6DAB-4275-F2CF417C056E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4" creationId="{929EA551-72BA-D6B7-7D07-0592F5838984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5" creationId="{9CBCEF46-4C9B-F44F-B161-BCC14DDF54E4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6" creationId="{1F76049C-B7E8-2D15-CF44-09DBEEF6EF1B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7" creationId="{A39F9E94-425C-A4DD-A695-7A683355A25C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8" creationId="{C95CA19A-FD95-C81F-1BAD-A5086F9664D6}"/>
          </ac:spMkLst>
        </pc:spChg>
        <pc:picChg chg="add del">
          <ac:chgData name="Leandro Coelho" userId="64b29d2b9ee7d50e" providerId="LiveId" clId="{D0214918-4C06-4A9B-813E-80BCAF436B2F}" dt="2023-04-28T00:43:20.536" v="1316" actId="478"/>
          <ac:picMkLst>
            <pc:docMk/>
            <pc:sldMk cId="3538674542" sldId="311"/>
            <ac:picMk id="2" creationId="{4FD578ED-902E-4750-D86C-58739EC023B9}"/>
          </ac:picMkLst>
        </pc:picChg>
      </pc:sldChg>
      <pc:sldChg chg="new del">
        <pc:chgData name="Leandro Coelho" userId="64b29d2b9ee7d50e" providerId="LiveId" clId="{D0214918-4C06-4A9B-813E-80BCAF436B2F}" dt="2023-04-28T00:42:59.739" v="1305" actId="47"/>
        <pc:sldMkLst>
          <pc:docMk/>
          <pc:sldMk cId="4106192598" sldId="311"/>
        </pc:sldMkLst>
      </pc:sldChg>
      <pc:sldChg chg="addSp delSp modSp new del">
        <pc:chgData name="Leandro Coelho" userId="64b29d2b9ee7d50e" providerId="LiveId" clId="{D0214918-4C06-4A9B-813E-80BCAF436B2F}" dt="2023-04-28T01:15:18.852" v="1940" actId="47"/>
        <pc:sldMkLst>
          <pc:docMk/>
          <pc:sldMk cId="1920307390" sldId="312"/>
        </pc:sldMkLst>
        <pc:picChg chg="add del mod">
          <ac:chgData name="Leandro Coelho" userId="64b29d2b9ee7d50e" providerId="LiveId" clId="{D0214918-4C06-4A9B-813E-80BCAF436B2F}" dt="2023-04-28T01:15:17.202" v="1939" actId="21"/>
          <ac:picMkLst>
            <pc:docMk/>
            <pc:sldMk cId="1920307390" sldId="312"/>
            <ac:picMk id="5122" creationId="{6B2C0151-CDC8-2F80-438A-B05B3E466987}"/>
          </ac:picMkLst>
        </pc:picChg>
        <pc:picChg chg="add del mod">
          <ac:chgData name="Leandro Coelho" userId="64b29d2b9ee7d50e" providerId="LiveId" clId="{D0214918-4C06-4A9B-813E-80BCAF436B2F}" dt="2023-04-28T01:14:57.951" v="1936" actId="478"/>
          <ac:picMkLst>
            <pc:docMk/>
            <pc:sldMk cId="1920307390" sldId="312"/>
            <ac:picMk id="5124" creationId="{0E142C62-51B3-45CF-5039-B596347484EF}"/>
          </ac:picMkLst>
        </pc:picChg>
      </pc:sldChg>
      <pc:sldChg chg="addSp modSp new mod modTransition">
        <pc:chgData name="Leandro Coelho" userId="64b29d2b9ee7d50e" providerId="LiveId" clId="{D0214918-4C06-4A9B-813E-80BCAF436B2F}" dt="2023-04-28T01:30:40.220" v="2064"/>
        <pc:sldMkLst>
          <pc:docMk/>
          <pc:sldMk cId="700899000" sldId="313"/>
        </pc:sldMkLst>
        <pc:spChg chg="add mod">
          <ac:chgData name="Leandro Coelho" userId="64b29d2b9ee7d50e" providerId="LiveId" clId="{D0214918-4C06-4A9B-813E-80BCAF436B2F}" dt="2023-04-28T01:15:48.003" v="1981" actId="14100"/>
          <ac:spMkLst>
            <pc:docMk/>
            <pc:sldMk cId="700899000" sldId="313"/>
            <ac:spMk id="3" creationId="{45E3A82A-0532-0415-E571-31496FC528FA}"/>
          </ac:spMkLst>
        </pc:spChg>
        <pc:picChg chg="add mod">
          <ac:chgData name="Leandro Coelho" userId="64b29d2b9ee7d50e" providerId="LiveId" clId="{D0214918-4C06-4A9B-813E-80BCAF436B2F}" dt="2023-04-28T01:15:19.659" v="1941"/>
          <ac:picMkLst>
            <pc:docMk/>
            <pc:sldMk cId="700899000" sldId="313"/>
            <ac:picMk id="2" creationId="{BEC92FB3-6445-02FB-DCEA-689C8B9569AF}"/>
          </ac:picMkLst>
        </pc:picChg>
      </pc:sldChg>
      <pc:sldChg chg="addSp modSp new mod modTransition">
        <pc:chgData name="Leandro Coelho" userId="64b29d2b9ee7d50e" providerId="LiveId" clId="{D0214918-4C06-4A9B-813E-80BCAF436B2F}" dt="2023-04-28T01:31:18.329" v="2070"/>
        <pc:sldMkLst>
          <pc:docMk/>
          <pc:sldMk cId="1430911153" sldId="314"/>
        </pc:sldMkLst>
        <pc:spChg chg="add mod">
          <ac:chgData name="Leandro Coelho" userId="64b29d2b9ee7d50e" providerId="LiveId" clId="{D0214918-4C06-4A9B-813E-80BCAF436B2F}" dt="2023-04-28T01:31:05.418" v="2069" actId="1076"/>
          <ac:spMkLst>
            <pc:docMk/>
            <pc:sldMk cId="1430911153" sldId="314"/>
            <ac:spMk id="2" creationId="{AA615629-24C9-3B00-F38C-B96B30FD6068}"/>
          </ac:spMkLst>
        </pc:spChg>
        <pc:picChg chg="add mod">
          <ac:chgData name="Leandro Coelho" userId="64b29d2b9ee7d50e" providerId="LiveId" clId="{D0214918-4C06-4A9B-813E-80BCAF436B2F}" dt="2023-04-28T01:31:02.070" v="2068" actId="1076"/>
          <ac:picMkLst>
            <pc:docMk/>
            <pc:sldMk cId="1430911153" sldId="314"/>
            <ac:picMk id="4" creationId="{C2D517CF-F949-08F6-F221-0599A9EA1B2E}"/>
          </ac:picMkLst>
        </pc:picChg>
      </pc:sldChg>
      <pc:sldChg chg="new del">
        <pc:chgData name="Leandro Coelho" userId="64b29d2b9ee7d50e" providerId="LiveId" clId="{D0214918-4C06-4A9B-813E-80BCAF436B2F}" dt="2023-04-28T01:21:44.732" v="2012" actId="47"/>
        <pc:sldMkLst>
          <pc:docMk/>
          <pc:sldMk cId="2969940902" sldId="315"/>
        </pc:sldMkLst>
      </pc:sldChg>
      <pc:sldChg chg="addSp modSp new mod modTransition">
        <pc:chgData name="Leandro Coelho" userId="64b29d2b9ee7d50e" providerId="LiveId" clId="{D0214918-4C06-4A9B-813E-80BCAF436B2F}" dt="2023-04-28T01:32:11.063" v="2079"/>
        <pc:sldMkLst>
          <pc:docMk/>
          <pc:sldMk cId="3211367104" sldId="315"/>
        </pc:sldMkLst>
        <pc:spChg chg="add mod">
          <ac:chgData name="Leandro Coelho" userId="64b29d2b9ee7d50e" providerId="LiveId" clId="{D0214918-4C06-4A9B-813E-80BCAF436B2F}" dt="2023-04-28T01:22:09.015" v="2036" actId="1076"/>
          <ac:spMkLst>
            <pc:docMk/>
            <pc:sldMk cId="3211367104" sldId="315"/>
            <ac:spMk id="2" creationId="{A2F3520F-74F1-6E3C-3CCD-88E87ED6F137}"/>
          </ac:spMkLst>
        </pc:spChg>
      </pc:sldChg>
      <pc:sldMasterChg chg="setBg">
        <pc:chgData name="Leandro Coelho" userId="64b29d2b9ee7d50e" providerId="LiveId" clId="{D0214918-4C06-4A9B-813E-80BCAF436B2F}" dt="2023-04-25T20:52:24.793" v="23"/>
        <pc:sldMasterMkLst>
          <pc:docMk/>
          <pc:sldMasterMk cId="397435817" sldId="2147483823"/>
        </pc:sldMasterMkLst>
      </pc:sldMasterChg>
      <pc:sldMasterChg chg="new mod addSldLayout modSldLayout">
        <pc:chgData name="Leandro Coelho" userId="64b29d2b9ee7d50e" providerId="LiveId" clId="{D0214918-4C06-4A9B-813E-80BCAF436B2F}" dt="2023-04-25T21:40:40.756" v="423"/>
        <pc:sldMasterMkLst>
          <pc:docMk/>
          <pc:sldMasterMk cId="3728960987" sldId="2147483835"/>
        </pc:sldMasterMkLst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621306128" sldId="2147483836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826590428" sldId="2147483837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347213612" sldId="2147483838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5349166" sldId="2147483839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2715996412" sldId="2147483840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448159449" sldId="2147483841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72406" sldId="2147483842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820799164" sldId="2147483843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083919599" sldId="2147483844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84113505" sldId="2147483845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78733120" sldId="2147483846"/>
          </pc:sldLayoutMkLst>
        </pc:sldLayoutChg>
        <pc:sldLayoutChg chg="addSp delSp modSp new mod setBg">
          <pc:chgData name="Leandro Coelho" userId="64b29d2b9ee7d50e" providerId="LiveId" clId="{D0214918-4C06-4A9B-813E-80BCAF436B2F}" dt="2023-04-25T21:40:40.756" v="423"/>
          <pc:sldLayoutMkLst>
            <pc:docMk/>
            <pc:sldMasterMk cId="3728960987" sldId="2147483835"/>
            <pc:sldLayoutMk cId="2181901887" sldId="2147483847"/>
          </pc:sldLayoutMkLst>
          <pc:spChg chg="del">
            <ac:chgData name="Leandro Coelho" userId="64b29d2b9ee7d50e" providerId="LiveId" clId="{D0214918-4C06-4A9B-813E-80BCAF436B2F}" dt="2023-04-25T21:39:23.553" v="407" actId="478"/>
            <ac:spMkLst>
              <pc:docMk/>
              <pc:sldMasterMk cId="3728960987" sldId="2147483835"/>
              <pc:sldLayoutMk cId="2181901887" sldId="2147483847"/>
              <ac:spMk id="2" creationId="{744C6371-7751-1877-93F7-531117EC0D21}"/>
            </ac:spMkLst>
          </pc:spChg>
          <pc:spChg chg="del mod">
            <ac:chgData name="Leandro Coelho" userId="64b29d2b9ee7d50e" providerId="LiveId" clId="{D0214918-4C06-4A9B-813E-80BCAF436B2F}" dt="2023-04-25T21:39:27.367" v="409" actId="478"/>
            <ac:spMkLst>
              <pc:docMk/>
              <pc:sldMasterMk cId="3728960987" sldId="2147483835"/>
              <pc:sldLayoutMk cId="2181901887" sldId="2147483847"/>
              <ac:spMk id="3" creationId="{5E1905A9-B6F9-8244-1AF9-80171FC4E696}"/>
            </ac:spMkLst>
          </pc:spChg>
          <pc:spChg chg="del">
            <ac:chgData name="Leandro Coelho" userId="64b29d2b9ee7d50e" providerId="LiveId" clId="{D0214918-4C06-4A9B-813E-80BCAF436B2F}" dt="2023-04-25T21:39:28.063" v="410" actId="478"/>
            <ac:spMkLst>
              <pc:docMk/>
              <pc:sldMasterMk cId="3728960987" sldId="2147483835"/>
              <pc:sldLayoutMk cId="2181901887" sldId="2147483847"/>
              <ac:spMk id="4" creationId="{BB786217-4964-66AC-158B-1C72809CF4FD}"/>
            </ac:spMkLst>
          </pc:spChg>
          <pc:spChg chg="del">
            <ac:chgData name="Leandro Coelho" userId="64b29d2b9ee7d50e" providerId="LiveId" clId="{D0214918-4C06-4A9B-813E-80BCAF436B2F}" dt="2023-04-25T21:39:29.325" v="411" actId="478"/>
            <ac:spMkLst>
              <pc:docMk/>
              <pc:sldMasterMk cId="3728960987" sldId="2147483835"/>
              <pc:sldLayoutMk cId="2181901887" sldId="2147483847"/>
              <ac:spMk id="5" creationId="{05876487-3D0A-42E0-C362-67E3CB43857D}"/>
            </ac:spMkLst>
          </pc:spChg>
          <pc:picChg chg="add mod">
            <ac:chgData name="Leandro Coelho" userId="64b29d2b9ee7d50e" providerId="LiveId" clId="{D0214918-4C06-4A9B-813E-80BCAF436B2F}" dt="2023-04-25T21:40:27.335" v="419" actId="1076"/>
            <ac:picMkLst>
              <pc:docMk/>
              <pc:sldMasterMk cId="3728960987" sldId="2147483835"/>
              <pc:sldLayoutMk cId="2181901887" sldId="2147483847"/>
              <ac:picMk id="7" creationId="{41EA706A-AD38-1A30-7DA6-5FB291B02B0F}"/>
            </ac:picMkLst>
          </pc:picChg>
        </pc:sldLayoutChg>
      </pc:sldMasterChg>
    </pc:docChg>
  </pc:docChgLst>
  <pc:docChgLst>
    <pc:chgData name="Usuário Convidado" providerId="Windows Live" clId="Web-{58739551-61BE-40A3-9228-160E5BAD5511}"/>
    <pc:docChg chg="addSld delSld modSld sldOrd">
      <pc:chgData name="Usuário Convidado" userId="" providerId="Windows Live" clId="Web-{58739551-61BE-40A3-9228-160E5BAD5511}" dt="2023-04-26T20:13:29.066" v="197"/>
      <pc:docMkLst>
        <pc:docMk/>
      </pc:docMkLst>
      <pc:sldChg chg="ord">
        <pc:chgData name="Usuário Convidado" userId="" providerId="Windows Live" clId="Web-{58739551-61BE-40A3-9228-160E5BAD5511}" dt="2023-04-26T20:13:29.066" v="197"/>
        <pc:sldMkLst>
          <pc:docMk/>
          <pc:sldMk cId="836630476" sldId="298"/>
        </pc:sldMkLst>
      </pc:sldChg>
      <pc:sldChg chg="addSp delSp modSp">
        <pc:chgData name="Usuário Convidado" userId="" providerId="Windows Live" clId="Web-{58739551-61BE-40A3-9228-160E5BAD5511}" dt="2023-04-26T20:03:11.850" v="194" actId="20577"/>
        <pc:sldMkLst>
          <pc:docMk/>
          <pc:sldMk cId="3742257572" sldId="299"/>
        </pc:sldMkLst>
        <pc:spChg chg="add del mod">
          <ac:chgData name="Usuário Convidado" userId="" providerId="Windows Live" clId="Web-{58739551-61BE-40A3-9228-160E5BAD5511}" dt="2023-04-26T19:47:27.518" v="33"/>
          <ac:spMkLst>
            <pc:docMk/>
            <pc:sldMk cId="3742257572" sldId="299"/>
            <ac:spMk id="2" creationId="{E0D58297-B6FB-AE47-F4A3-18A3F0A0BA83}"/>
          </ac:spMkLst>
        </pc:spChg>
        <pc:spChg chg="add del mod">
          <ac:chgData name="Usuário Convidado" userId="" providerId="Windows Live" clId="Web-{58739551-61BE-40A3-9228-160E5BAD5511}" dt="2023-04-26T19:53:22.197" v="70"/>
          <ac:spMkLst>
            <pc:docMk/>
            <pc:sldMk cId="3742257572" sldId="299"/>
            <ac:spMk id="3" creationId="{086C90A7-0E60-FC88-C172-F930A9530919}"/>
          </ac:spMkLst>
        </pc:spChg>
        <pc:spChg chg="mod">
          <ac:chgData name="Usuário Convidado" userId="" providerId="Windows Live" clId="Web-{58739551-61BE-40A3-9228-160E5BAD5511}" dt="2023-04-26T20:03:11.850" v="194" actId="20577"/>
          <ac:spMkLst>
            <pc:docMk/>
            <pc:sldMk cId="3742257572" sldId="299"/>
            <ac:spMk id="5" creationId="{5794658D-8DB5-2A20-8684-6D19DA5479CC}"/>
          </ac:spMkLst>
        </pc:spChg>
        <pc:spChg chg="add del mod">
          <ac:chgData name="Usuário Convidado" userId="" providerId="Windows Live" clId="Web-{58739551-61BE-40A3-9228-160E5BAD5511}" dt="2023-04-26T19:47:27.706" v="34"/>
          <ac:spMkLst>
            <pc:docMk/>
            <pc:sldMk cId="3742257572" sldId="299"/>
            <ac:spMk id="6" creationId="{B68C8104-3BE9-01BC-2154-B73D0B5BD0DE}"/>
          </ac:spMkLst>
        </pc:spChg>
        <pc:spChg chg="add mod">
          <ac:chgData name="Usuário Convidado" userId="" providerId="Windows Live" clId="Web-{58739551-61BE-40A3-9228-160E5BAD5511}" dt="2023-04-26T19:56:24.764" v="77" actId="1076"/>
          <ac:spMkLst>
            <pc:docMk/>
            <pc:sldMk cId="3742257572" sldId="299"/>
            <ac:spMk id="7" creationId="{93723F70-115B-D25A-5613-5892552CB914}"/>
          </ac:spMkLst>
        </pc:spChg>
        <pc:spChg chg="add mod">
          <ac:chgData name="Usuário Convidado" userId="" providerId="Windows Live" clId="Web-{58739551-61BE-40A3-9228-160E5BAD5511}" dt="2023-04-26T19:56:24.764" v="78" actId="1076"/>
          <ac:spMkLst>
            <pc:docMk/>
            <pc:sldMk cId="3742257572" sldId="299"/>
            <ac:spMk id="8" creationId="{884B264A-D242-3636-4AF2-8C0812800FE5}"/>
          </ac:spMkLst>
        </pc:spChg>
      </pc:sldChg>
      <pc:sldChg chg="addSp delSp modSp del">
        <pc:chgData name="Usuário Convidado" userId="" providerId="Windows Live" clId="Web-{58739551-61BE-40A3-9228-160E5BAD5511}" dt="2023-04-26T20:03:32.007" v="195"/>
        <pc:sldMkLst>
          <pc:docMk/>
          <pc:sldMk cId="2101220043" sldId="300"/>
        </pc:sldMkLst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2" creationId="{D1A500B4-460A-4CBE-753C-B3E2B9C6E907}"/>
          </ac:spMkLst>
        </pc:spChg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3" creationId="{0FEC4FE3-2901-87CD-89E4-4F4054EE8292}"/>
          </ac:spMkLst>
        </pc:spChg>
      </pc:sldChg>
      <pc:sldChg chg="modSp add ord replId">
        <pc:chgData name="Usuário Convidado" userId="" providerId="Windows Live" clId="Web-{58739551-61BE-40A3-9228-160E5BAD5511}" dt="2023-04-26T19:59:59.846" v="182" actId="20577"/>
        <pc:sldMkLst>
          <pc:docMk/>
          <pc:sldMk cId="639415526" sldId="307"/>
        </pc:sldMkLst>
        <pc:spChg chg="mod">
          <ac:chgData name="Usuário Convidado" userId="" providerId="Windows Live" clId="Web-{58739551-61BE-40A3-9228-160E5BAD5511}" dt="2023-04-26T19:59:25.736" v="158" actId="1076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Usuário Convidado" userId="" providerId="Windows Live" clId="Web-{58739551-61BE-40A3-9228-160E5BAD5511}" dt="2023-04-26T19:59:59.846" v="182" actId="20577"/>
          <ac:spMkLst>
            <pc:docMk/>
            <pc:sldMk cId="639415526" sldId="307"/>
            <ac:spMk id="8" creationId="{884B264A-D242-3636-4AF2-8C0812800FE5}"/>
          </ac:spMkLst>
        </pc:spChg>
      </pc:sldChg>
    </pc:docChg>
  </pc:docChgLst>
  <pc:docChgLst>
    <pc:chgData name="Henrique Almeida" userId="6e7bcb3a1f1f7de8" providerId="LiveId" clId="{A7A31315-9326-42EF-BD00-AA24F49582D9}"/>
    <pc:docChg chg="undo custSel addSld delSld modSld sldOrd delMainMaster">
      <pc:chgData name="Henrique Almeida" userId="6e7bcb3a1f1f7de8" providerId="LiveId" clId="{A7A31315-9326-42EF-BD00-AA24F49582D9}" dt="2023-04-28T21:33:23.563" v="897" actId="1076"/>
      <pc:docMkLst>
        <pc:docMk/>
      </pc:docMkLst>
      <pc:sldChg chg="modSp del mod">
        <pc:chgData name="Henrique Almeida" userId="6e7bcb3a1f1f7de8" providerId="LiveId" clId="{A7A31315-9326-42EF-BD00-AA24F49582D9}" dt="2023-04-26T12:56:41.314" v="346" actId="47"/>
        <pc:sldMkLst>
          <pc:docMk/>
          <pc:sldMk cId="911121966" sldId="259"/>
        </pc:sldMkLst>
        <pc:spChg chg="mod">
          <ac:chgData name="Henrique Almeida" userId="6e7bcb3a1f1f7de8" providerId="LiveId" clId="{A7A31315-9326-42EF-BD00-AA24F49582D9}" dt="2023-04-25T19:27:12.488" v="215" actId="27636"/>
          <ac:spMkLst>
            <pc:docMk/>
            <pc:sldMk cId="911121966" sldId="259"/>
            <ac:spMk id="13" creationId="{8E1A9623-FF65-4491-8E53-ECD5C1F65177}"/>
          </ac:spMkLst>
        </pc:spChg>
        <pc:spChg chg="mod">
          <ac:chgData name="Henrique Almeida" userId="6e7bcb3a1f1f7de8" providerId="LiveId" clId="{A7A31315-9326-42EF-BD00-AA24F49582D9}" dt="2023-04-25T19:27:12.488" v="216" actId="27636"/>
          <ac:spMkLst>
            <pc:docMk/>
            <pc:sldMk cId="911121966" sldId="259"/>
            <ac:spMk id="15" creationId="{5F2EB6D7-C367-45A8-B5F3-E6E96850E1A3}"/>
          </ac:spMkLst>
        </pc:spChg>
        <pc:spChg chg="mod">
          <ac:chgData name="Henrique Almeida" userId="6e7bcb3a1f1f7de8" providerId="LiveId" clId="{A7A31315-9326-42EF-BD00-AA24F49582D9}" dt="2023-04-26T11:51:35.189" v="341" actId="207"/>
          <ac:spMkLst>
            <pc:docMk/>
            <pc:sldMk cId="911121966" sldId="259"/>
            <ac:spMk id="20" creationId="{AB4C57A9-731E-47F5-8948-023B83570A9F}"/>
          </ac:spMkLst>
        </pc:spChg>
        <pc:spChg chg="mod">
          <ac:chgData name="Henrique Almeida" userId="6e7bcb3a1f1f7de8" providerId="LiveId" clId="{A7A31315-9326-42EF-BD00-AA24F49582D9}" dt="2023-04-26T11:51:42.638" v="342" actId="207"/>
          <ac:spMkLst>
            <pc:docMk/>
            <pc:sldMk cId="911121966" sldId="259"/>
            <ac:spMk id="23" creationId="{DFCCC82F-E8F2-DB62-50E2-0C08AF0CEB4C}"/>
          </ac:spMkLst>
        </pc:spChg>
      </pc:sldChg>
      <pc:sldChg chg="addSp delSp modSp del mod setBg delDesignElem">
        <pc:chgData name="Henrique Almeida" userId="6e7bcb3a1f1f7de8" providerId="LiveId" clId="{A7A31315-9326-42EF-BD00-AA24F49582D9}" dt="2023-04-26T12:56:35.140" v="344" actId="47"/>
        <pc:sldMkLst>
          <pc:docMk/>
          <pc:sldMk cId="29672637" sldId="274"/>
        </pc:sldMkLst>
        <pc:spChg chg="add del">
          <ac:chgData name="Henrique Almeida" userId="6e7bcb3a1f1f7de8" providerId="LiveId" clId="{A7A31315-9326-42EF-BD00-AA24F49582D9}" dt="2023-04-25T19:31:56.685" v="271" actId="22"/>
          <ac:spMkLst>
            <pc:docMk/>
            <pc:sldMk cId="29672637" sldId="274"/>
            <ac:spMk id="4" creationId="{D60B0348-56E8-99CE-99D0-39650EE7B3B6}"/>
          </ac:spMkLst>
        </pc:spChg>
        <pc:spChg chg="mod">
          <ac:chgData name="Henrique Almeida" userId="6e7bcb3a1f1f7de8" providerId="LiveId" clId="{A7A31315-9326-42EF-BD00-AA24F49582D9}" dt="2023-04-25T19:35:48.078" v="313" actId="207"/>
          <ac:spMkLst>
            <pc:docMk/>
            <pc:sldMk cId="29672637" sldId="274"/>
            <ac:spMk id="5" creationId="{4A249819-4421-1525-CDD0-C3F43C611777}"/>
          </ac:spMkLst>
        </pc:spChg>
        <pc:spChg chg="mod">
          <ac:chgData name="Henrique Almeida" userId="6e7bcb3a1f1f7de8" providerId="LiveId" clId="{A7A31315-9326-42EF-BD00-AA24F49582D9}" dt="2023-04-25T19:35:43.202" v="312" actId="207"/>
          <ac:spMkLst>
            <pc:docMk/>
            <pc:sldMk cId="29672637" sldId="274"/>
            <ac:spMk id="6" creationId="{C2E5C7C5-CFC4-B9F3-1A05-CAA693DF5329}"/>
          </ac:spMkLst>
        </pc:spChg>
        <pc:spChg chg="add del">
          <ac:chgData name="Henrique Almeida" userId="6e7bcb3a1f1f7de8" providerId="LiveId" clId="{A7A31315-9326-42EF-BD00-AA24F49582D9}" dt="2023-04-25T19:32:50.924" v="273" actId="22"/>
          <ac:spMkLst>
            <pc:docMk/>
            <pc:sldMk cId="29672637" sldId="274"/>
            <ac:spMk id="8" creationId="{D490369B-88CC-3036-3E5A-6C2C7F0EEB18}"/>
          </ac:spMkLst>
        </pc:spChg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9672637" sldId="274"/>
            <ac:spMk id="10" creationId="{C5E6CFF1-2F42-4E10-9A97-F116F46F53FE}"/>
          </ac:spMkLst>
        </pc:spChg>
        <pc:spChg chg="mod">
          <ac:chgData name="Henrique Almeida" userId="6e7bcb3a1f1f7de8" providerId="LiveId" clId="{A7A31315-9326-42EF-BD00-AA24F49582D9}" dt="2023-04-25T19:37:30.216" v="335" actId="1076"/>
          <ac:spMkLst>
            <pc:docMk/>
            <pc:sldMk cId="29672637" sldId="274"/>
            <ac:spMk id="17" creationId="{57E83E6E-25FC-60E9-0A9F-052435736192}"/>
          </ac:spMkLst>
        </pc:spChg>
        <pc:spChg chg="mod">
          <ac:chgData name="Henrique Almeida" userId="6e7bcb3a1f1f7de8" providerId="LiveId" clId="{A7A31315-9326-42EF-BD00-AA24F49582D9}" dt="2023-04-25T19:35:34.442" v="310" actId="207"/>
          <ac:spMkLst>
            <pc:docMk/>
            <pc:sldMk cId="29672637" sldId="274"/>
            <ac:spMk id="19" creationId="{2994F968-A3AA-A69C-C313-2BD886A67F2E}"/>
          </ac:spMkLst>
        </pc:spChg>
        <pc:spChg chg="mod">
          <ac:chgData name="Henrique Almeida" userId="6e7bcb3a1f1f7de8" providerId="LiveId" clId="{A7A31315-9326-42EF-BD00-AA24F49582D9}" dt="2023-04-25T19:35:36.763" v="311" actId="207"/>
          <ac:spMkLst>
            <pc:docMk/>
            <pc:sldMk cId="29672637" sldId="274"/>
            <ac:spMk id="20" creationId="{AB3E7175-9E32-D938-F523-B493E5546FC1}"/>
          </ac:spMkLst>
        </pc:spChg>
        <pc:picChg chg="mod">
          <ac:chgData name="Henrique Almeida" userId="6e7bcb3a1f1f7de8" providerId="LiveId" clId="{A7A31315-9326-42EF-BD00-AA24F49582D9}" dt="2023-04-25T19:36:19.191" v="323" actId="14861"/>
          <ac:picMkLst>
            <pc:docMk/>
            <pc:sldMk cId="29672637" sldId="274"/>
            <ac:picMk id="2" creationId="{9A2DCBE2-F0DA-10D4-6359-947B2C6AC50C}"/>
          </ac:picMkLst>
        </pc:picChg>
        <pc:picChg chg="add mod">
          <ac:chgData name="Henrique Almeida" userId="6e7bcb3a1f1f7de8" providerId="LiveId" clId="{A7A31315-9326-42EF-BD00-AA24F49582D9}" dt="2023-04-25T19:43:10.012" v="339" actId="1076"/>
          <ac:picMkLst>
            <pc:docMk/>
            <pc:sldMk cId="29672637" sldId="274"/>
            <ac:picMk id="4" creationId="{1D392CD3-3D91-FCF4-052A-6690EC50E834}"/>
          </ac:picMkLst>
        </pc:picChg>
        <pc:picChg chg="add del mod">
          <ac:chgData name="Henrique Almeida" userId="6e7bcb3a1f1f7de8" providerId="LiveId" clId="{A7A31315-9326-42EF-BD00-AA24F49582D9}" dt="2023-04-25T19:33:54.646" v="277"/>
          <ac:picMkLst>
            <pc:docMk/>
            <pc:sldMk cId="29672637" sldId="274"/>
            <ac:picMk id="11" creationId="{9C61A7A5-3B71-5FF7-3BF5-5FEDD5FE0D65}"/>
          </ac:picMkLst>
        </pc:picChg>
        <pc:picChg chg="add del mod">
          <ac:chgData name="Henrique Almeida" userId="6e7bcb3a1f1f7de8" providerId="LiveId" clId="{A7A31315-9326-42EF-BD00-AA24F49582D9}" dt="2023-04-25T19:34:35.177" v="295"/>
          <ac:picMkLst>
            <pc:docMk/>
            <pc:sldMk cId="29672637" sldId="274"/>
            <ac:picMk id="14" creationId="{5B4AD56E-F1A8-34B8-4453-59AFA2053DF2}"/>
          </ac:picMkLst>
        </pc:picChg>
        <pc:picChg chg="add del mod">
          <ac:chgData name="Henrique Almeida" userId="6e7bcb3a1f1f7de8" providerId="LiveId" clId="{A7A31315-9326-42EF-BD00-AA24F49582D9}" dt="2023-04-25T19:28:15.374" v="226" actId="478"/>
          <ac:picMkLst>
            <pc:docMk/>
            <pc:sldMk cId="29672637" sldId="274"/>
            <ac:picMk id="16" creationId="{0A57644A-D9BC-3D65-B1E2-C46FC67F20A6}"/>
          </ac:picMkLst>
        </pc:picChg>
        <pc:picChg chg="add del mod">
          <ac:chgData name="Henrique Almeida" userId="6e7bcb3a1f1f7de8" providerId="LiveId" clId="{A7A31315-9326-42EF-BD00-AA24F49582D9}" dt="2023-04-25T19:35:18.964" v="302"/>
          <ac:picMkLst>
            <pc:docMk/>
            <pc:sldMk cId="29672637" sldId="274"/>
            <ac:picMk id="21" creationId="{F5CEE909-B494-A5DA-3BFE-D60664EC78CC}"/>
          </ac:picMkLst>
        </pc:picChg>
        <pc:picChg chg="mod">
          <ac:chgData name="Henrique Almeida" userId="6e7bcb3a1f1f7de8" providerId="LiveId" clId="{A7A31315-9326-42EF-BD00-AA24F49582D9}" dt="2023-04-25T19:37:33.896" v="336" actId="1076"/>
          <ac:picMkLst>
            <pc:docMk/>
            <pc:sldMk cId="29672637" sldId="274"/>
            <ac:picMk id="22" creationId="{94448692-9D98-1E07-302F-D527E6D2BD2F}"/>
          </ac:picMkLst>
        </pc:picChg>
        <pc:picChg chg="add del mod">
          <ac:chgData name="Henrique Almeida" userId="6e7bcb3a1f1f7de8" providerId="LiveId" clId="{A7A31315-9326-42EF-BD00-AA24F49582D9}" dt="2023-04-25T19:36:42.630" v="330"/>
          <ac:picMkLst>
            <pc:docMk/>
            <pc:sldMk cId="29672637" sldId="274"/>
            <ac:picMk id="24" creationId="{DBC8968F-93E9-B9AB-D39C-6C1F6C575993}"/>
          </ac:picMkLst>
        </pc:picChg>
        <pc:picChg chg="add del mod">
          <ac:chgData name="Henrique Almeida" userId="6e7bcb3a1f1f7de8" providerId="LiveId" clId="{A7A31315-9326-42EF-BD00-AA24F49582D9}" dt="2023-04-25T19:42:58.697" v="337" actId="21"/>
          <ac:picMkLst>
            <pc:docMk/>
            <pc:sldMk cId="29672637" sldId="274"/>
            <ac:picMk id="26" creationId="{DDCFC6B4-AACD-F9AD-D62A-FEA43FAB01FC}"/>
          </ac:picMkLst>
        </pc:pic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29672637" sldId="274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442656196" sldId="27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442656196" sldId="275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442656196" sldId="275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274427416" sldId="27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274427416" sldId="277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3274427416" sldId="277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765662590" sldId="278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765662590" sldId="278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196982237" sldId="282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196982237" sldId="282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822657093" sldId="283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822657093" sldId="283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6127524" sldId="284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6127524" sldId="284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15639371" sldId="28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15639371" sldId="285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8.012" v="345" actId="47"/>
        <pc:sldMkLst>
          <pc:docMk/>
          <pc:sldMk cId="2376085005" sldId="286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376085005" sldId="286"/>
            <ac:spMk id="17" creationId="{9228552E-C8B1-4A80-8448-0787CE0FC704}"/>
          </ac:spMkLst>
        </pc:spChg>
      </pc:sldChg>
      <pc:sldChg chg="delSp delDesignElem">
        <pc:chgData name="Henrique Almeida" userId="6e7bcb3a1f1f7de8" providerId="LiveId" clId="{A7A31315-9326-42EF-BD00-AA24F49582D9}" dt="2023-04-25T19:29:27.245" v="237"/>
        <pc:sldMkLst>
          <pc:docMk/>
          <pc:sldMk cId="1355023943" sldId="28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1355023943" sldId="287"/>
            <ac:spMk id="8" creationId="{6680F1D3-7650-4307-A001-0163AD371D29}"/>
          </ac:spMkLst>
        </pc:spChg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506691456" sldId="288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2741980568" sldId="290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008059205" sldId="291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969992237" sldId="292"/>
        </pc:sldMkLst>
      </pc:sldChg>
      <pc:sldChg chg="addSp delSp modSp mod">
        <pc:chgData name="Henrique Almeida" userId="6e7bcb3a1f1f7de8" providerId="LiveId" clId="{A7A31315-9326-42EF-BD00-AA24F49582D9}" dt="2023-04-26T13:00:38.771" v="369" actId="21"/>
        <pc:sldMkLst>
          <pc:docMk/>
          <pc:sldMk cId="4134233921" sldId="295"/>
        </pc:sldMkLst>
        <pc:picChg chg="add del mod">
          <ac:chgData name="Henrique Almeida" userId="6e7bcb3a1f1f7de8" providerId="LiveId" clId="{A7A31315-9326-42EF-BD00-AA24F49582D9}" dt="2023-04-26T13:00:00.755" v="358" actId="21"/>
          <ac:picMkLst>
            <pc:docMk/>
            <pc:sldMk cId="4134233921" sldId="295"/>
            <ac:picMk id="3" creationId="{18F3DAB3-5DC4-202F-BD24-3D3261BEEC13}"/>
          </ac:picMkLst>
        </pc:picChg>
        <pc:picChg chg="add del mod">
          <ac:chgData name="Henrique Almeida" userId="6e7bcb3a1f1f7de8" providerId="LiveId" clId="{A7A31315-9326-42EF-BD00-AA24F49582D9}" dt="2023-04-26T13:00:38.771" v="369" actId="21"/>
          <ac:picMkLst>
            <pc:docMk/>
            <pc:sldMk cId="4134233921" sldId="295"/>
            <ac:picMk id="4" creationId="{89EA15DD-CF34-89B9-49FE-42D5990A1BD3}"/>
          </ac:picMkLst>
        </pc:picChg>
        <pc:picChg chg="mod">
          <ac:chgData name="Henrique Almeida" userId="6e7bcb3a1f1f7de8" providerId="LiveId" clId="{A7A31315-9326-42EF-BD00-AA24F49582D9}" dt="2023-04-26T12:53:25.526" v="343" actId="1076"/>
          <ac:picMkLst>
            <pc:docMk/>
            <pc:sldMk cId="4134233921" sldId="295"/>
            <ac:picMk id="33" creationId="{2B2D5F1D-17F6-D2CA-7AE3-42F117330419}"/>
          </ac:picMkLst>
        </pc:picChg>
      </pc:sldChg>
      <pc:sldChg chg="ord modTransition">
        <pc:chgData name="Henrique Almeida" userId="6e7bcb3a1f1f7de8" providerId="LiveId" clId="{A7A31315-9326-42EF-BD00-AA24F49582D9}" dt="2023-04-26T19:28:59.560" v="796"/>
        <pc:sldMkLst>
          <pc:docMk/>
          <pc:sldMk cId="3584558462" sldId="296"/>
        </pc:sldMkLst>
      </pc:sldChg>
      <pc:sldChg chg="modSp mod ord modTransition">
        <pc:chgData name="Henrique Almeida" userId="6e7bcb3a1f1f7de8" providerId="LiveId" clId="{A7A31315-9326-42EF-BD00-AA24F49582D9}" dt="2023-04-26T19:17:24.496" v="792"/>
        <pc:sldMkLst>
          <pc:docMk/>
          <pc:sldMk cId="1982187032" sldId="297"/>
        </pc:sldMkLst>
        <pc:picChg chg="mod">
          <ac:chgData name="Henrique Almeida" userId="6e7bcb3a1f1f7de8" providerId="LiveId" clId="{A7A31315-9326-42EF-BD00-AA24F49582D9}" dt="2023-04-26T13:02:56.255" v="513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modSp mod ord modTransition">
        <pc:chgData name="Henrique Almeida" userId="6e7bcb3a1f1f7de8" providerId="LiveId" clId="{A7A31315-9326-42EF-BD00-AA24F49582D9}" dt="2023-04-26T19:28:30.799" v="794"/>
        <pc:sldMkLst>
          <pc:docMk/>
          <pc:sldMk cId="836630476" sldId="298"/>
        </pc:sldMkLst>
        <pc:spChg chg="mod">
          <ac:chgData name="Henrique Almeida" userId="6e7bcb3a1f1f7de8" providerId="LiveId" clId="{A7A31315-9326-42EF-BD00-AA24F49582D9}" dt="2023-04-26T12:58:42.468" v="348" actId="207"/>
          <ac:spMkLst>
            <pc:docMk/>
            <pc:sldMk cId="836630476" sldId="298"/>
            <ac:spMk id="3" creationId="{0FB17167-72FF-5425-C03E-47AA4351C13E}"/>
          </ac:spMkLst>
        </pc:spChg>
      </pc:sldChg>
      <pc:sldChg chg="addSp delSp modSp new mod ord modTransition">
        <pc:chgData name="Henrique Almeida" userId="6e7bcb3a1f1f7de8" providerId="LiveId" clId="{A7A31315-9326-42EF-BD00-AA24F49582D9}" dt="2023-04-26T13:03:18.324" v="538" actId="20577"/>
        <pc:sldMkLst>
          <pc:docMk/>
          <pc:sldMk cId="3742257572" sldId="299"/>
        </pc:sldMkLst>
        <pc:spChg chg="add mod">
          <ac:chgData name="Henrique Almeida" userId="6e7bcb3a1f1f7de8" providerId="LiveId" clId="{A7A31315-9326-42EF-BD00-AA24F49582D9}" dt="2023-04-26T13:03:18.324" v="538" actId="20577"/>
          <ac:spMkLst>
            <pc:docMk/>
            <pc:sldMk cId="3742257572" sldId="299"/>
            <ac:spMk id="5" creationId="{5794658D-8DB5-2A20-8684-6D19DA5479CC}"/>
          </ac:spMkLst>
        </pc:spChg>
        <pc:picChg chg="add del mod">
          <ac:chgData name="Henrique Almeida" userId="6e7bcb3a1f1f7de8" providerId="LiveId" clId="{A7A31315-9326-42EF-BD00-AA24F49582D9}" dt="2023-04-26T12:59:45.449" v="352" actId="21"/>
          <ac:picMkLst>
            <pc:docMk/>
            <pc:sldMk cId="3742257572" sldId="299"/>
            <ac:picMk id="3" creationId="{594F6FC5-62AD-E5D2-0BD3-C0C0E0A6B4F5}"/>
          </ac:picMkLst>
        </pc:picChg>
        <pc:picChg chg="add mod">
          <ac:chgData name="Henrique Almeida" userId="6e7bcb3a1f1f7de8" providerId="LiveId" clId="{A7A31315-9326-42EF-BD00-AA24F49582D9}" dt="2023-04-26T13:00:52.794" v="500" actId="14100"/>
          <ac:picMkLst>
            <pc:docMk/>
            <pc:sldMk cId="3742257572" sldId="299"/>
            <ac:picMk id="4" creationId="{B3B3F66A-F757-0382-60A4-47D29899D4E9}"/>
          </ac:picMkLst>
        </pc:picChg>
      </pc:sldChg>
      <pc:sldChg chg="modSp add mod ord">
        <pc:chgData name="Henrique Almeida" userId="6e7bcb3a1f1f7de8" providerId="LiveId" clId="{A7A31315-9326-42EF-BD00-AA24F49582D9}" dt="2023-04-26T19:16:56.179" v="788"/>
        <pc:sldMkLst>
          <pc:docMk/>
          <pc:sldMk cId="2101220043" sldId="300"/>
        </pc:sldMkLst>
        <pc:spChg chg="mod">
          <ac:chgData name="Henrique Almeida" userId="6e7bcb3a1f1f7de8" providerId="LiveId" clId="{A7A31315-9326-42EF-BD00-AA24F49582D9}" dt="2023-04-26T13:04:13.289" v="554" actId="20577"/>
          <ac:spMkLst>
            <pc:docMk/>
            <pc:sldMk cId="2101220043" sldId="300"/>
            <ac:spMk id="5" creationId="{5794658D-8DB5-2A20-8684-6D19DA5479CC}"/>
          </ac:spMkLst>
        </pc:spChg>
      </pc:sldChg>
      <pc:sldChg chg="addSp modSp add mod ord">
        <pc:chgData name="Henrique Almeida" userId="6e7bcb3a1f1f7de8" providerId="LiveId" clId="{A7A31315-9326-42EF-BD00-AA24F49582D9}" dt="2023-04-26T19:16:58.372" v="790"/>
        <pc:sldMkLst>
          <pc:docMk/>
          <pc:sldMk cId="2682804720" sldId="301"/>
        </pc:sldMkLst>
        <pc:spChg chg="mod">
          <ac:chgData name="Henrique Almeida" userId="6e7bcb3a1f1f7de8" providerId="LiveId" clId="{A7A31315-9326-42EF-BD00-AA24F49582D9}" dt="2023-04-26T13:04:46.155" v="566" actId="20577"/>
          <ac:spMkLst>
            <pc:docMk/>
            <pc:sldMk cId="2682804720" sldId="301"/>
            <ac:spMk id="5" creationId="{5794658D-8DB5-2A20-8684-6D19DA5479CC}"/>
          </ac:spMkLst>
        </pc:spChg>
        <pc:picChg chg="add mod">
          <ac:chgData name="Henrique Almeida" userId="6e7bcb3a1f1f7de8" providerId="LiveId" clId="{A7A31315-9326-42EF-BD00-AA24F49582D9}" dt="2023-04-26T13:15:36.977" v="578" actId="1076"/>
          <ac:picMkLst>
            <pc:docMk/>
            <pc:sldMk cId="2682804720" sldId="301"/>
            <ac:picMk id="3" creationId="{5F5CA021-B25B-9A77-A799-BC6308F5FDEA}"/>
          </ac:picMkLst>
        </pc:picChg>
        <pc:picChg chg="add mod">
          <ac:chgData name="Henrique Almeida" userId="6e7bcb3a1f1f7de8" providerId="LiveId" clId="{A7A31315-9326-42EF-BD00-AA24F49582D9}" dt="2023-04-26T13:05:45.094" v="574" actId="1076"/>
          <ac:picMkLst>
            <pc:docMk/>
            <pc:sldMk cId="2682804720" sldId="301"/>
            <ac:picMk id="1026" creationId="{8111202D-893E-6CDD-990A-C1B7D4E96F28}"/>
          </ac:picMkLst>
        </pc:picChg>
      </pc:sldChg>
      <pc:sldChg chg="addSp delSp modSp new del mod modAnim">
        <pc:chgData name="Henrique Almeida" userId="6e7bcb3a1f1f7de8" providerId="LiveId" clId="{A7A31315-9326-42EF-BD00-AA24F49582D9}" dt="2023-04-28T21:27:49.220" v="856" actId="47"/>
        <pc:sldMkLst>
          <pc:docMk/>
          <pc:sldMk cId="3055999398" sldId="302"/>
        </pc:sldMkLst>
        <pc:spChg chg="add mod">
          <ac:chgData name="Henrique Almeida" userId="6e7bcb3a1f1f7de8" providerId="LiveId" clId="{A7A31315-9326-42EF-BD00-AA24F49582D9}" dt="2023-04-26T13:31:02.278" v="768" actId="404"/>
          <ac:spMkLst>
            <pc:docMk/>
            <pc:sldMk cId="3055999398" sldId="302"/>
            <ac:spMk id="6" creationId="{B6E590FC-5EAA-EDAD-E022-2D6C96F0B12C}"/>
          </ac:spMkLst>
        </pc:spChg>
        <pc:spChg chg="add mod">
          <ac:chgData name="Henrique Almeida" userId="6e7bcb3a1f1f7de8" providerId="LiveId" clId="{A7A31315-9326-42EF-BD00-AA24F49582D9}" dt="2023-04-28T20:19:26.909" v="852" actId="1076"/>
          <ac:spMkLst>
            <pc:docMk/>
            <pc:sldMk cId="3055999398" sldId="302"/>
            <ac:spMk id="7" creationId="{C539BD8F-3FFE-422D-540D-D735FA15B56F}"/>
          </ac:spMkLst>
        </pc:spChg>
        <pc:spChg chg="add del mod">
          <ac:chgData name="Henrique Almeida" userId="6e7bcb3a1f1f7de8" providerId="LiveId" clId="{A7A31315-9326-42EF-BD00-AA24F49582D9}" dt="2023-04-26T13:22:11.835" v="608" actId="478"/>
          <ac:spMkLst>
            <pc:docMk/>
            <pc:sldMk cId="3055999398" sldId="302"/>
            <ac:spMk id="8" creationId="{0D465EE3-7345-03AD-3166-167FC52CF638}"/>
          </ac:spMkLst>
        </pc:spChg>
        <pc:spChg chg="add del mod">
          <ac:chgData name="Henrique Almeida" userId="6e7bcb3a1f1f7de8" providerId="LiveId" clId="{A7A31315-9326-42EF-BD00-AA24F49582D9}" dt="2023-04-26T13:21:55.877" v="601"/>
          <ac:spMkLst>
            <pc:docMk/>
            <pc:sldMk cId="3055999398" sldId="302"/>
            <ac:spMk id="9" creationId="{040E8A91-1264-90E3-4025-BD69706C6796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0" creationId="{C067A907-5824-B861-795F-40214DBA0DE0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1" creationId="{BA1671AA-5FDB-DF97-063A-E6A19B6CE322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2" creationId="{70CD4189-E56F-9EBB-BC53-07B39A346B81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3" creationId="{E68CDF0E-CC6C-6DAB-4275-F2CF417C056E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4" creationId="{929EA551-72BA-D6B7-7D07-0592F5838984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5" creationId="{9CBCEF46-4C9B-F44F-B161-BCC14DDF54E4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6" creationId="{1F76049C-B7E8-2D15-CF44-09DBEEF6EF1B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7" creationId="{A39F9E94-425C-A4DD-A695-7A683355A25C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8" creationId="{C95CA19A-FD95-C81F-1BAD-A5086F9664D6}"/>
          </ac:spMkLst>
        </pc:spChg>
        <pc:picChg chg="add del mod">
          <ac:chgData name="Henrique Almeida" userId="6e7bcb3a1f1f7de8" providerId="LiveId" clId="{A7A31315-9326-42EF-BD00-AA24F49582D9}" dt="2023-04-26T13:20:13.779" v="586" actId="478"/>
          <ac:picMkLst>
            <pc:docMk/>
            <pc:sldMk cId="3055999398" sldId="302"/>
            <ac:picMk id="3" creationId="{72BC6823-6F34-A0C2-C403-90269D7E348C}"/>
          </ac:picMkLst>
        </pc:picChg>
        <pc:picChg chg="mod">
          <ac:chgData name="Henrique Almeida" userId="6e7bcb3a1f1f7de8" providerId="LiveId" clId="{A7A31315-9326-42EF-BD00-AA24F49582D9}" dt="2023-04-28T20:19:14.790" v="848" actId="1076"/>
          <ac:picMkLst>
            <pc:docMk/>
            <pc:sldMk cId="3055999398" sldId="302"/>
            <ac:picMk id="5" creationId="{53EF5765-FF4D-75EB-D9E3-5BCBDDAB8F2A}"/>
          </ac:picMkLst>
        </pc:picChg>
        <pc:picChg chg="add del mod">
          <ac:chgData name="Henrique Almeida" userId="6e7bcb3a1f1f7de8" providerId="LiveId" clId="{A7A31315-9326-42EF-BD00-AA24F49582D9}" dt="2023-04-26T13:20:13.160" v="585" actId="478"/>
          <ac:picMkLst>
            <pc:docMk/>
            <pc:sldMk cId="3055999398" sldId="302"/>
            <ac:picMk id="5" creationId="{AE974D4D-44AE-9507-F890-2929CD11D84C}"/>
          </ac:picMkLst>
        </pc:picChg>
      </pc:sldChg>
      <pc:sldChg chg="delSp modSp add mod">
        <pc:chgData name="Henrique Almeida" userId="6e7bcb3a1f1f7de8" providerId="LiveId" clId="{A7A31315-9326-42EF-BD00-AA24F49582D9}" dt="2023-04-26T13:32:29.553" v="784" actId="20577"/>
        <pc:sldMkLst>
          <pc:docMk/>
          <pc:sldMk cId="3466212614" sldId="303"/>
        </pc:sldMkLst>
        <pc:spChg chg="mod">
          <ac:chgData name="Henrique Almeida" userId="6e7bcb3a1f1f7de8" providerId="LiveId" clId="{A7A31315-9326-42EF-BD00-AA24F49582D9}" dt="2023-04-26T13:32:29.553" v="784" actId="20577"/>
          <ac:spMkLst>
            <pc:docMk/>
            <pc:sldMk cId="3466212614" sldId="303"/>
            <ac:spMk id="6" creationId="{B6E590FC-5EAA-EDAD-E022-2D6C96F0B12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0.216" v="774" actId="478"/>
        <pc:sldMkLst>
          <pc:docMk/>
          <pc:sldMk cId="1252619605" sldId="304"/>
        </pc:sldMkLst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3.796" v="775" actId="478"/>
        <pc:sldMkLst>
          <pc:docMk/>
          <pc:sldMk cId="2189974103" sldId="305"/>
        </pc:sldMkLst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7.886" v="776" actId="478"/>
        <pc:sldMkLst>
          <pc:docMk/>
          <pc:sldMk cId="1032822316" sldId="306"/>
        </pc:sldMkLst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8" creationId="{C95CA19A-FD95-C81F-1BAD-A5086F9664D6}"/>
          </ac:spMkLst>
        </pc:spChg>
      </pc:sldChg>
      <pc:sldChg chg="modSp mod">
        <pc:chgData name="Henrique Almeida" userId="6e7bcb3a1f1f7de8" providerId="LiveId" clId="{A7A31315-9326-42EF-BD00-AA24F49582D9}" dt="2023-04-26T19:58:39.674" v="843" actId="20577"/>
        <pc:sldMkLst>
          <pc:docMk/>
          <pc:sldMk cId="639415526" sldId="307"/>
        </pc:sldMkLst>
        <pc:spChg chg="mod">
          <ac:chgData name="Henrique Almeida" userId="6e7bcb3a1f1f7de8" providerId="LiveId" clId="{A7A31315-9326-42EF-BD00-AA24F49582D9}" dt="2023-04-26T19:58:39.674" v="843" actId="20577"/>
          <ac:spMkLst>
            <pc:docMk/>
            <pc:sldMk cId="639415526" sldId="307"/>
            <ac:spMk id="8" creationId="{884B264A-D242-3636-4AF2-8C0812800FE5}"/>
          </ac:spMkLst>
        </pc:spChg>
      </pc:sldChg>
      <pc:sldChg chg="addSp modSp mod">
        <pc:chgData name="Henrique Almeida" userId="6e7bcb3a1f1f7de8" providerId="LiveId" clId="{A7A31315-9326-42EF-BD00-AA24F49582D9}" dt="2023-04-28T20:27:42.542" v="855" actId="196"/>
        <pc:sldMkLst>
          <pc:docMk/>
          <pc:sldMk cId="1086863797" sldId="308"/>
        </pc:sldMkLst>
        <pc:picChg chg="add mod">
          <ac:chgData name="Henrique Almeida" userId="6e7bcb3a1f1f7de8" providerId="LiveId" clId="{A7A31315-9326-42EF-BD00-AA24F49582D9}" dt="2023-04-28T20:27:42.542" v="855" actId="196"/>
          <ac:picMkLst>
            <pc:docMk/>
            <pc:sldMk cId="1086863797" sldId="308"/>
            <ac:picMk id="2" creationId="{8B1F08CB-1F39-5CE6-CEFC-C8B477F095DC}"/>
          </ac:picMkLst>
        </pc:picChg>
      </pc:sldChg>
      <pc:sldChg chg="modSp mod">
        <pc:chgData name="Henrique Almeida" userId="6e7bcb3a1f1f7de8" providerId="LiveId" clId="{A7A31315-9326-42EF-BD00-AA24F49582D9}" dt="2023-04-28T21:33:23.563" v="897" actId="1076"/>
        <pc:sldMkLst>
          <pc:docMk/>
          <pc:sldMk cId="3211367104" sldId="315"/>
        </pc:sldMkLst>
        <pc:spChg chg="mod">
          <ac:chgData name="Henrique Almeida" userId="6e7bcb3a1f1f7de8" providerId="LiveId" clId="{A7A31315-9326-42EF-BD00-AA24F49582D9}" dt="2023-04-28T21:33:23.563" v="897" actId="1076"/>
          <ac:spMkLst>
            <pc:docMk/>
            <pc:sldMk cId="3211367104" sldId="315"/>
            <ac:spMk id="2" creationId="{A2F3520F-74F1-6E3C-3CCD-88E87ED6F137}"/>
          </ac:spMkLst>
        </pc:spChg>
      </pc:sldChg>
      <pc:sldMasterChg chg="del delSldLayout">
        <pc:chgData name="Henrique Almeida" userId="6e7bcb3a1f1f7de8" providerId="LiveId" clId="{A7A31315-9326-42EF-BD00-AA24F49582D9}" dt="2023-04-26T12:56:38.012" v="345" actId="47"/>
        <pc:sldMasterMkLst>
          <pc:docMk/>
          <pc:sldMasterMk cId="3585879206" sldId="2147483660"/>
        </pc:sldMasterMkLst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209683936" sldId="2147483661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107796835" sldId="2147483662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592855010" sldId="2147483663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92612498" sldId="2147483664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203515590" sldId="2147483665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04449793" sldId="2147483666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30697938" sldId="2147483667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807881801" sldId="2147483668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845586505" sldId="2147483669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50462672" sldId="2147483670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4129353523" sldId="2147483671"/>
          </pc:sldLayoutMkLst>
        </pc:sldLayoutChg>
      </pc:sldMasterChg>
    </pc:docChg>
  </pc:docChgLst>
  <pc:docChgLst>
    <pc:chgData name="Usuário Convidado" providerId="Windows Live" clId="Web-{E329F9AE-6876-4778-9C91-B2CA64117069}"/>
    <pc:docChg chg="sldOrd">
      <pc:chgData name="Usuário Convidado" userId="" providerId="Windows Live" clId="Web-{E329F9AE-6876-4778-9C91-B2CA64117069}" dt="2023-04-26T19:17:02.575" v="5"/>
      <pc:docMkLst>
        <pc:docMk/>
      </pc:docMkLst>
      <pc:sldChg chg="ord">
        <pc:chgData name="Usuário Convidado" userId="" providerId="Windows Live" clId="Web-{E329F9AE-6876-4778-9C91-B2CA64117069}" dt="2023-04-26T19:17:02.575" v="5"/>
        <pc:sldMkLst>
          <pc:docMk/>
          <pc:sldMk cId="1982187032" sldId="297"/>
        </pc:sldMkLst>
      </pc:sldChg>
    </pc:docChg>
  </pc:docChgLst>
  <pc:docChgLst>
    <pc:chgData name="Leandro Coelho" userId="64b29d2b9ee7d50e" providerId="Windows Live" clId="Web-{E29BFE53-188E-40BC-954B-E3EC61E67B44}"/>
    <pc:docChg chg="modSld">
      <pc:chgData name="Leandro Coelho" userId="64b29d2b9ee7d50e" providerId="Windows Live" clId="Web-{E29BFE53-188E-40BC-954B-E3EC61E67B44}" dt="2023-04-26T23:43:46.177" v="0"/>
      <pc:docMkLst>
        <pc:docMk/>
      </pc:docMkLst>
      <pc:sldChg chg="delSp">
        <pc:chgData name="Leandro Coelho" userId="64b29d2b9ee7d50e" providerId="Windows Live" clId="Web-{E29BFE53-188E-40BC-954B-E3EC61E67B44}" dt="2023-04-26T23:43:46.177" v="0"/>
        <pc:sldMkLst>
          <pc:docMk/>
          <pc:sldMk cId="2682804720" sldId="301"/>
        </pc:sldMkLst>
        <pc:picChg chg="del">
          <ac:chgData name="Leandro Coelho" userId="64b29d2b9ee7d50e" providerId="Windows Live" clId="Web-{E29BFE53-188E-40BC-954B-E3EC61E67B44}" dt="2023-04-26T23:43:46.177" v="0"/>
          <ac:picMkLst>
            <pc:docMk/>
            <pc:sldMk cId="2682804720" sldId="301"/>
            <ac:picMk id="1026" creationId="{8111202D-893E-6CDD-990A-C1B7D4E96F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F8F55-998E-45F1-919E-5F34E6064729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5757A-2E59-4CA2-87FE-DCE6EF7CEDC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3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7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8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6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D6339-948B-202C-0679-462F1E1D9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F68279-6579-46D2-60F0-A75D77003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D681CF-553E-080A-604F-EB5B2F13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63A346-B12A-8A57-AD5D-C4A549E6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74798-0FC8-5533-8441-3363E7BF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1306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A6880-F17B-13F8-8808-848015C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53156-5E5D-85B0-F776-7CE2377EF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4A2E6B-CEDF-EEAA-9AFF-9687CA7AB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3C343-0180-FD5C-3F79-9097544F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4EDE6-4EFE-A7EB-2E93-70C04B22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6590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6A05A-49BE-5E71-DCAE-2B1B5F89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FAAB7E-1828-5AAA-2BCD-A0D52068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DC8943-191A-1F5B-59C4-18F37F48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395C89-B86C-3082-7D0F-F68F87E2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36D18F-E3F2-F546-8E8E-70A50CCF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7213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197E1-C586-75D2-F495-88382F2F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99275-EC1F-C7F8-92AD-594A5C53C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52FDBA-30AE-90A1-FE05-6240B4F31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F362E4-C31C-708A-092E-A6A95FBE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760439-D5D3-A800-269A-C9F975B3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3FA82A-F13D-0431-52A3-C82177E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349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66F98-FE87-B1F2-EEF1-80536929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69B57-477E-3251-9A3B-7CFC67F45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3CFA23-7FB6-D690-CC39-7BF9CCCC2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F79EA79-2931-28AB-DCAD-27813FB63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C38C926-3CAB-07A7-EA75-CFFAFF936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B5B821-992B-E621-9EFE-7F01E30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0B95C5A-B1F2-2F19-7ACB-000EC67D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2D8EE5-E894-26C3-407A-E5615D7A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5996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A1500-EF40-562B-16AD-51935B81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84DCD4-BFE8-4742-25BD-25C4CF05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D19FC4-49B2-B970-8A99-14F5F6A3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6FBD97-5F06-DE8B-9E48-A26277F7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159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38BC60-100F-D802-BD70-6869DBE91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333C905-89F3-6B22-E6F2-F6C92A69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1725EC-91C0-52EB-3473-1D5078E3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72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rgbClr val="00A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com traços pretos&#10;&#10;Descrição gerada automaticamente com confiança baixa">
            <a:extLst>
              <a:ext uri="{FF2B5EF4-FFF2-40B4-BE49-F238E27FC236}">
                <a16:creationId xmlns:a16="http://schemas.microsoft.com/office/drawing/2014/main" id="{41EA706A-AD38-1A30-7DA6-5FB291B02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26" y="5892490"/>
            <a:ext cx="1039073" cy="9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64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71E93-5E43-D6A8-C11E-8FF4211B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C0329D-97CA-A073-6FBF-63C070BB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703089-FA5A-7347-2EB3-61B2CB9F8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CED937-8D01-0EC5-930D-A6532A13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4628F6-03B9-72E6-DEA3-46E0B9F4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CE9B9-8DBE-1109-8066-AE5BB19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79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7EE5-BFBE-9395-AE68-9CCD699D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380E57-6B00-6E88-9B7B-DD81C5C52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6899DC-D3F0-A75C-3807-72BCE3CD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66BE4F-0196-3644-6B9E-C02A1CA6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78ED95-D9ED-A969-E56A-6905651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083776-0648-F411-7250-D48793AA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3919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2D8B8-4A5E-45FE-CCBB-DC9C3510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9AC141-E3DD-BF81-A78A-4CDE3932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A23AE6-DA18-D019-2240-181828B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DD7DD-2F27-D5E3-79F3-1C8BD4F0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BD3CB-9A97-8DEF-F091-5409D901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13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B970C6-E8B3-57E5-431F-E234A0350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E18B4A-4B77-B290-108B-2CC9795A2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3C77E3-45B6-24D6-E238-7A2FA8CC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79D5E-6B73-0BDD-0078-3F47BB74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05EE43-28FA-6A01-F757-1CA1C479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9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2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1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1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10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2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8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AFF81D0-CA47-1E83-2E56-09D15A15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8AD5AF-E8F9-1EA0-CA70-FFFC263A9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0E1D9C-535B-B7E4-D135-6FD93547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C1179-5A7B-45D9-B704-AA2B3D3AAE38}" type="datetimeFigureOut">
              <a:rPr lang="pt-BR" smtClean="0"/>
              <a:t>28/04/2023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3BD9E3-3015-92A1-879F-C28C4FF3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980C2A-5F54-018C-C472-A72C387F6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89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7" r:id="rId8"/>
    <p:sldLayoutId id="2147483843" r:id="rId9"/>
    <p:sldLayoutId id="2147483844" r:id="rId10"/>
    <p:sldLayoutId id="2147483845" r:id="rId11"/>
    <p:sldLayoutId id="21474838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999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FD578ED-902E-4750-D86C-58739EC0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354238" y="0"/>
            <a:ext cx="14155344" cy="10806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576395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26C001-91E8-EBF7-A06F-C464DE142C46}"/>
              </a:ext>
            </a:extLst>
          </p:cNvPr>
          <p:cNvSpPr txBox="1"/>
          <p:nvPr/>
        </p:nvSpPr>
        <p:spPr>
          <a:xfrm>
            <a:off x="438150" y="4446336"/>
            <a:ext cx="82676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cs typeface="Calibri"/>
              </a:rPr>
              <a:t>Amostra de um intervalo de temperatura feito para criar a equação que simule cada uma dessas situações.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57392C-C857-4C81-526E-1159CAFCAB8A}"/>
              </a:ext>
            </a:extLst>
          </p:cNvPr>
          <p:cNvSpPr txBox="1"/>
          <p:nvPr/>
        </p:nvSpPr>
        <p:spPr>
          <a:xfrm>
            <a:off x="438150" y="3538227"/>
            <a:ext cx="82676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cs typeface="Calibri"/>
              </a:rPr>
              <a:t>Umidade se mantém fixa.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D1888-A077-AC2C-5221-8F1B5F5E5117}"/>
              </a:ext>
            </a:extLst>
          </p:cNvPr>
          <p:cNvSpPr txBox="1"/>
          <p:nvPr/>
        </p:nvSpPr>
        <p:spPr>
          <a:xfrm>
            <a:off x="438150" y="1799122"/>
            <a:ext cx="82676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cs typeface="Calibri"/>
              </a:rPr>
              <a:t>Frutas podem ter 3 faixas de temperatura.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>
                <a:latin typeface="Work Sans" pitchFamily="2" charset="0"/>
                <a:cs typeface="Calibri"/>
              </a:rPr>
              <a:t>Baixa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>
                <a:latin typeface="Work Sans" pitchFamily="2" charset="0"/>
                <a:cs typeface="Calibri"/>
              </a:rPr>
              <a:t>Intermediária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>
                <a:latin typeface="Work Sans" pitchFamily="2" charset="0"/>
                <a:cs typeface="Calibri"/>
              </a:rPr>
              <a:t>Alta</a:t>
            </a:r>
            <a:endParaRPr lang="pt-BR" sz="1600" dirty="0">
              <a:latin typeface="Work Sans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86745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Umidade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E4A7C52-9801-4534-2756-43AA1466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45" y="2930852"/>
            <a:ext cx="8067326" cy="222438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2BAA97-8824-27A7-9017-D5782A27AA32}"/>
              </a:ext>
            </a:extLst>
          </p:cNvPr>
          <p:cNvSpPr txBox="1"/>
          <p:nvPr/>
        </p:nvSpPr>
        <p:spPr>
          <a:xfrm>
            <a:off x="2208845" y="5641668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 dirty="0">
                <a:latin typeface="Comfortaa Bold" pitchFamily="2" charset="0"/>
                <a:ea typeface="+mn-lt"/>
                <a:cs typeface="+mn-lt"/>
              </a:rPr>
              <a:t>umidadeSala * 0,08929 + 86,5179 </a:t>
            </a:r>
            <a:endParaRPr lang="pt-BR" dirty="0">
              <a:latin typeface="Comfortaa Bold" pitchFamily="2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1E01C3-E94B-DA96-C2B4-7B59D469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82" y="1490318"/>
            <a:ext cx="9587236" cy="954107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EE263D29-4A55-E608-7FE5-43655891F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261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 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Faixa de temperatura baixa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2A8261-DBEA-6250-B0C5-1295980EF290}"/>
              </a:ext>
            </a:extLst>
          </p:cNvPr>
          <p:cNvSpPr txBox="1"/>
          <p:nvPr/>
        </p:nvSpPr>
        <p:spPr>
          <a:xfrm>
            <a:off x="2208845" y="5641668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 dirty="0">
                <a:latin typeface="Comfortaa Bold" pitchFamily="2" charset="0"/>
                <a:ea typeface="+mn-lt"/>
                <a:cs typeface="+mn-lt"/>
              </a:rPr>
              <a:t>temperaturaSala * 0,09345 - 1,90654</a:t>
            </a:r>
            <a:endParaRPr lang="pt-BR" dirty="0">
              <a:latin typeface="Comfortaa Bold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161A0B-1817-0DB9-F006-A82B68C0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370" y="3118041"/>
            <a:ext cx="8490274" cy="22243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78FFC46-FCA4-26A5-70DD-A7F91B47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00" y="1864803"/>
            <a:ext cx="10001613" cy="9540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953DEFD6-0698-BDDA-B208-5F1C4C2DD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87876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19605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 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Faixa de temperatura intermediária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0E601F-B06D-BE52-23AD-02D3FDB6EAE2}"/>
              </a:ext>
            </a:extLst>
          </p:cNvPr>
          <p:cNvSpPr txBox="1"/>
          <p:nvPr/>
        </p:nvSpPr>
        <p:spPr>
          <a:xfrm>
            <a:off x="2208845" y="5641668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 dirty="0">
                <a:latin typeface="Comfortaa Bold" pitchFamily="2" charset="0"/>
                <a:ea typeface="+mn-lt"/>
                <a:cs typeface="+mn-lt"/>
              </a:rPr>
              <a:t>temperaturaSala * 0,467228972 - 6,53</a:t>
            </a:r>
            <a:endParaRPr lang="pt-BR" dirty="0">
              <a:latin typeface="Comfortaa Bold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E54ED26-A856-A455-8C82-FF87D607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85" y="3117630"/>
            <a:ext cx="7379442" cy="22248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CE71C21-91EA-86D6-8EF5-2EF00581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570" y="1864392"/>
            <a:ext cx="8739871" cy="9540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8B1F08CB-1F39-5CE6-CEFC-C8B477F09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590550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379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 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Faixa de temperatura alta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7923BE-C88E-96B9-5909-3E522C059319}"/>
              </a:ext>
            </a:extLst>
          </p:cNvPr>
          <p:cNvSpPr txBox="1"/>
          <p:nvPr/>
        </p:nvSpPr>
        <p:spPr>
          <a:xfrm>
            <a:off x="2208845" y="5641668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 dirty="0">
                <a:latin typeface="Comfortaa Bold" pitchFamily="2" charset="0"/>
                <a:ea typeface="+mn-lt"/>
                <a:cs typeface="+mn-lt"/>
              </a:rPr>
              <a:t>temperaturaSala * 0,373832 + 2,373832</a:t>
            </a:r>
            <a:endParaRPr lang="pt-BR" dirty="0">
              <a:latin typeface="Comfortaa Bold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0A552F-D99E-E753-E625-34345B21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805" y="1845643"/>
            <a:ext cx="9078387" cy="95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113E8B-15C9-5F87-77D8-1A3D3F28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37" y="3108255"/>
            <a:ext cx="7583121" cy="22248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99FA19F-EB27-58B0-12B3-1759D7A0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5355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EC92FB3-6445-02FB-DCEA-689C8B95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9" y="1759493"/>
            <a:ext cx="4551724" cy="333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5E3A82A-0532-0415-E571-31496FC528FA}"/>
              </a:ext>
            </a:extLst>
          </p:cNvPr>
          <p:cNvSpPr txBox="1"/>
          <p:nvPr/>
        </p:nvSpPr>
        <p:spPr>
          <a:xfrm>
            <a:off x="5627225" y="2274837"/>
            <a:ext cx="6190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Explicação do código</a:t>
            </a:r>
          </a:p>
        </p:txBody>
      </p:sp>
    </p:spTree>
    <p:extLst>
      <p:ext uri="{BB962C8B-B14F-4D97-AF65-F5344CB8AC3E}">
        <p14:creationId xmlns:p14="http://schemas.microsoft.com/office/powerpoint/2010/main" val="7008990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A615629-24C9-3B00-F38C-B96B30FD6068}"/>
              </a:ext>
            </a:extLst>
          </p:cNvPr>
          <p:cNvSpPr txBox="1"/>
          <p:nvPr/>
        </p:nvSpPr>
        <p:spPr>
          <a:xfrm>
            <a:off x="380277" y="375049"/>
            <a:ext cx="644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Modelo de dados Lógico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2D517CF-F949-08F6-F221-0599A9EA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-101201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111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F3520F-74F1-6E3C-3CCD-88E87ED6F137}"/>
              </a:ext>
            </a:extLst>
          </p:cNvPr>
          <p:cNvSpPr txBox="1"/>
          <p:nvPr/>
        </p:nvSpPr>
        <p:spPr>
          <a:xfrm>
            <a:off x="3617936" y="3013501"/>
            <a:ext cx="4956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Próximos passos...</a:t>
            </a:r>
          </a:p>
        </p:txBody>
      </p:sp>
    </p:spTree>
    <p:extLst>
      <p:ext uri="{BB962C8B-B14F-4D97-AF65-F5344CB8AC3E}">
        <p14:creationId xmlns:p14="http://schemas.microsoft.com/office/powerpoint/2010/main" val="321136710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áfico 32">
            <a:extLst>
              <a:ext uri="{FF2B5EF4-FFF2-40B4-BE49-F238E27FC236}">
                <a16:creationId xmlns:a16="http://schemas.microsoft.com/office/drawing/2014/main" id="{2B2D5F1D-17F6-D2CA-7AE3-42F11733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3825" y="6044733"/>
            <a:ext cx="12439650" cy="952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0FB77D-2639-96FB-D964-3CC6FADDDA28}"/>
              </a:ext>
            </a:extLst>
          </p:cNvPr>
          <p:cNvSpPr txBox="1"/>
          <p:nvPr/>
        </p:nvSpPr>
        <p:spPr>
          <a:xfrm>
            <a:off x="438150" y="206006"/>
            <a:ext cx="392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Integrantes</a:t>
            </a:r>
          </a:p>
        </p:txBody>
      </p:sp>
      <p:pic>
        <p:nvPicPr>
          <p:cNvPr id="7" name="Imagem 6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0C52C09F-0F42-7C84-A9CC-75520F30B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2845"/>
          <a:stretch/>
        </p:blipFill>
        <p:spPr>
          <a:xfrm>
            <a:off x="2485747" y="1292089"/>
            <a:ext cx="1728000" cy="1728000"/>
          </a:xfrm>
          <a:prstGeom prst="ellipse">
            <a:avLst/>
          </a:prstGeom>
        </p:spPr>
      </p:pic>
      <p:pic>
        <p:nvPicPr>
          <p:cNvPr id="9" name="Imagem 8" descr="Homem com óculos de grau&#10;&#10;Descrição gerada automaticamente">
            <a:extLst>
              <a:ext uri="{FF2B5EF4-FFF2-40B4-BE49-F238E27FC236}">
                <a16:creationId xmlns:a16="http://schemas.microsoft.com/office/drawing/2014/main" id="{407FB097-6A67-4F10-3EE8-431CE0409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39" y="1292488"/>
            <a:ext cx="1728000" cy="1728000"/>
          </a:xfrm>
          <a:prstGeom prst="ellipse">
            <a:avLst/>
          </a:prstGeom>
        </p:spPr>
      </p:pic>
      <p:pic>
        <p:nvPicPr>
          <p:cNvPr id="11" name="Imagem 10" descr="Homem com óculos de grau&#10;&#10;Descrição gerada automaticamente">
            <a:extLst>
              <a:ext uri="{FF2B5EF4-FFF2-40B4-BE49-F238E27FC236}">
                <a16:creationId xmlns:a16="http://schemas.microsoft.com/office/drawing/2014/main" id="{C8D62330-B332-4E80-461F-75EA2669B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1292488"/>
            <a:ext cx="1728000" cy="1728000"/>
          </a:xfrm>
          <a:prstGeom prst="ellipse">
            <a:avLst/>
          </a:prstGeom>
        </p:spPr>
      </p:pic>
      <p:pic>
        <p:nvPicPr>
          <p:cNvPr id="13" name="Imagem 12" descr="Pessoa posando para foto&#10;&#10;Descrição gerada automaticamente com confiança média">
            <a:extLst>
              <a:ext uri="{FF2B5EF4-FFF2-40B4-BE49-F238E27FC236}">
                <a16:creationId xmlns:a16="http://schemas.microsoft.com/office/drawing/2014/main" id="{E79098B9-F85E-2161-4C93-8758C41A4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" b="2256"/>
          <a:stretch/>
        </p:blipFill>
        <p:spPr>
          <a:xfrm>
            <a:off x="2454275" y="4013543"/>
            <a:ext cx="1728000" cy="1728000"/>
          </a:xfrm>
          <a:prstGeom prst="ellipse">
            <a:avLst/>
          </a:prstGeom>
        </p:spPr>
      </p:pic>
      <p:pic>
        <p:nvPicPr>
          <p:cNvPr id="15" name="Imagem 14" descr="Menino com fone de ouvido&#10;&#10;Descrição gerada automaticamente com confiança média">
            <a:extLst>
              <a:ext uri="{FF2B5EF4-FFF2-40B4-BE49-F238E27FC236}">
                <a16:creationId xmlns:a16="http://schemas.microsoft.com/office/drawing/2014/main" id="{39C446E2-163E-99E2-E2C0-B34C7FD2A0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" b="3315"/>
          <a:stretch/>
        </p:blipFill>
        <p:spPr>
          <a:xfrm>
            <a:off x="5340239" y="4013543"/>
            <a:ext cx="1728000" cy="1728000"/>
          </a:xfrm>
          <a:prstGeom prst="ellipse">
            <a:avLst/>
          </a:prstGeom>
        </p:spPr>
      </p:pic>
      <p:pic>
        <p:nvPicPr>
          <p:cNvPr id="17" name="Imagem 16" descr="Homem sorrindo olhando para frente&#10;&#10;Descrição gerada automaticamente">
            <a:extLst>
              <a:ext uri="{FF2B5EF4-FFF2-40B4-BE49-F238E27FC236}">
                <a16:creationId xmlns:a16="http://schemas.microsoft.com/office/drawing/2014/main" id="{2AA4371E-110C-87DC-7AEF-507DF9EEA5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4013543"/>
            <a:ext cx="1728000" cy="1728000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6ADD16-5B3C-07BC-AE35-E82B9060EEB2}"/>
              </a:ext>
            </a:extLst>
          </p:cNvPr>
          <p:cNvSpPr txBox="1"/>
          <p:nvPr/>
        </p:nvSpPr>
        <p:spPr>
          <a:xfrm>
            <a:off x="2364187" y="3117621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Work Sans" pitchFamily="2" charset="0"/>
                <a:ea typeface="+mn-lt"/>
                <a:cs typeface="+mn-lt"/>
              </a:rPr>
              <a:t>Bruno Vinicius 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44620A-F9FE-B67B-D4EA-F8C4D473D004}"/>
              </a:ext>
            </a:extLst>
          </p:cNvPr>
          <p:cNvSpPr txBox="1"/>
          <p:nvPr/>
        </p:nvSpPr>
        <p:spPr>
          <a:xfrm>
            <a:off x="5242158" y="3117621"/>
            <a:ext cx="1924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Work Sans" pitchFamily="2" charset="0"/>
                <a:ea typeface="+mn-lt"/>
                <a:cs typeface="+mn-lt"/>
              </a:rPr>
              <a:t>Kevin Wesselka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5AB1C5-47B0-CF4B-E192-91202A96B01C}"/>
              </a:ext>
            </a:extLst>
          </p:cNvPr>
          <p:cNvSpPr txBox="1"/>
          <p:nvPr/>
        </p:nvSpPr>
        <p:spPr>
          <a:xfrm>
            <a:off x="8078260" y="3065671"/>
            <a:ext cx="2023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Work Sans" pitchFamily="2" charset="0"/>
              </a:rPr>
              <a:t>Leandro Coelho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3DE2463-9D4E-E866-3D06-14D071BD50D9}"/>
              </a:ext>
            </a:extLst>
          </p:cNvPr>
          <p:cNvSpPr txBox="1"/>
          <p:nvPr/>
        </p:nvSpPr>
        <p:spPr>
          <a:xfrm>
            <a:off x="2364187" y="5873040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a typeface="+mn-lt"/>
                <a:cs typeface="+mn-lt"/>
              </a:rPr>
              <a:t>Murilo Henrique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014BE9-EA67-2E29-7E49-A02BD45A9F62}"/>
              </a:ext>
            </a:extLst>
          </p:cNvPr>
          <p:cNvSpPr txBox="1"/>
          <p:nvPr/>
        </p:nvSpPr>
        <p:spPr>
          <a:xfrm>
            <a:off x="5163009" y="5873040"/>
            <a:ext cx="2082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Work Sans" pitchFamily="2" charset="0"/>
                <a:ea typeface="+mn-lt"/>
                <a:cs typeface="+mn-lt"/>
              </a:rPr>
              <a:t>Roberto Turbiani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9C2962-ABCF-2FE4-E751-FA507683E541}"/>
              </a:ext>
            </a:extLst>
          </p:cNvPr>
          <p:cNvSpPr txBox="1"/>
          <p:nvPr/>
        </p:nvSpPr>
        <p:spPr>
          <a:xfrm>
            <a:off x="7875735" y="5873040"/>
            <a:ext cx="242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Work Sans" pitchFamily="2" charset="0"/>
                <a:ea typeface="+mn-lt"/>
                <a:cs typeface="+mn-lt"/>
              </a:rPr>
              <a:t>Theofilo Fernandes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D7133F7-7C32-49FA-0250-96331DAC549E}"/>
              </a:ext>
            </a:extLst>
          </p:cNvPr>
          <p:cNvSpPr/>
          <p:nvPr/>
        </p:nvSpPr>
        <p:spPr>
          <a:xfrm>
            <a:off x="248574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24F050A-8956-A134-CAD7-5D56A18303CC}"/>
              </a:ext>
            </a:extLst>
          </p:cNvPr>
          <p:cNvSpPr/>
          <p:nvPr/>
        </p:nvSpPr>
        <p:spPr>
          <a:xfrm>
            <a:off x="8226201" y="3998830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292BE43-6652-FB44-7A93-DF2E9F392022}"/>
              </a:ext>
            </a:extLst>
          </p:cNvPr>
          <p:cNvSpPr/>
          <p:nvPr/>
        </p:nvSpPr>
        <p:spPr>
          <a:xfrm>
            <a:off x="5340237" y="4024236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F533DB3-8EAE-FD6D-000F-64332D46B4B5}"/>
              </a:ext>
            </a:extLst>
          </p:cNvPr>
          <p:cNvSpPr/>
          <p:nvPr/>
        </p:nvSpPr>
        <p:spPr>
          <a:xfrm>
            <a:off x="2454275" y="3992915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EEC065-4A77-02D0-6A95-A15C4CD2B268}"/>
              </a:ext>
            </a:extLst>
          </p:cNvPr>
          <p:cNvSpPr/>
          <p:nvPr/>
        </p:nvSpPr>
        <p:spPr>
          <a:xfrm>
            <a:off x="8226201" y="1292089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E65314E-8FB3-3757-5981-D9C11AF1FA94}"/>
              </a:ext>
            </a:extLst>
          </p:cNvPr>
          <p:cNvSpPr/>
          <p:nvPr/>
        </p:nvSpPr>
        <p:spPr>
          <a:xfrm>
            <a:off x="534023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23392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B3F66A-F757-0382-60A4-47D29899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88467"/>
            <a:ext cx="12191999" cy="14600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/>
              </a:rPr>
              <a:t>Nosso Segmento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438150" y="2128740"/>
            <a:ext cx="78676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Work Sans" pitchFamily="2" charset="0"/>
                <a:cs typeface="Calibri"/>
              </a:rPr>
              <a:t>Somos uma empresa focada no monitoramento de temperatura e umidade em transportes marítimos</a:t>
            </a:r>
            <a:r>
              <a:rPr lang="pt-BR" sz="3000" dirty="0">
                <a:cs typeface="Calibri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494168" y="4012492"/>
            <a:ext cx="78116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Work Sans" pitchFamily="2" charset="0"/>
                <a:cs typeface="Calibri"/>
              </a:rPr>
              <a:t>Atualmente trabalhamos com transporte de frutas.</a:t>
            </a:r>
          </a:p>
        </p:txBody>
      </p: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98DD751-C15D-BF82-821D-117ABE401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28" y="3886990"/>
            <a:ext cx="1328221" cy="1328221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BDF38407-4F3C-32A4-95F7-2FE32E4FF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77" y="1749841"/>
            <a:ext cx="1950521" cy="19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552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/>
              </a:rPr>
              <a:t>Desafio e problemas 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931334" y="1788583"/>
            <a:ext cx="82676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cs typeface="Calibri"/>
              </a:rPr>
              <a:t>Prejuízos para quem exporta e produz, chegando até em R$ 206 milhões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3141682" y="4053755"/>
            <a:ext cx="81724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cs typeface="Calibri"/>
              </a:rPr>
              <a:t>Ao ano, 30% da produção mundial de alimentos são perdidos</a:t>
            </a:r>
            <a:endParaRPr lang="pt-BR" dirty="0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96D50DF-FD26-8D40-72DC-B2AF96BFB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8" y="3679330"/>
            <a:ext cx="1525162" cy="1525162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FD7FDBF-8617-9A78-5246-12A841979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22" y="4351090"/>
            <a:ext cx="1087306" cy="1087306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F8578ACD-9A46-A3AA-3A8D-A5C129324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05" y="1716939"/>
            <a:ext cx="1087306" cy="108730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BE3F2D5-5B56-B382-D584-25DD34E7C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03274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5757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5D1912F-F01C-77B4-7395-9CCC7DEBA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49" y="2628029"/>
            <a:ext cx="1848266" cy="184826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B62DFE-9FD1-C50C-5B29-984998548BB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/>
              </a:rPr>
              <a:t>Justificativa</a:t>
            </a: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AC4D72E-5AF2-D24F-CB2E-1E81E8D03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02C59283-A758-4EC1-8546-0E49114D0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15" y="2181291"/>
            <a:ext cx="2686251" cy="2681004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E14BC6AA-2DDC-9609-7A35-49BB86749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53" y="2497410"/>
            <a:ext cx="963312" cy="96331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25DB042A-AC67-85BD-CAE5-340D8CDB6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34" y="2126045"/>
            <a:ext cx="699235" cy="69923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F68143-86F8-08A1-A927-5FE417658E0D}"/>
              </a:ext>
            </a:extLst>
          </p:cNvPr>
          <p:cNvSpPr txBox="1"/>
          <p:nvPr/>
        </p:nvSpPr>
        <p:spPr>
          <a:xfrm>
            <a:off x="5746154" y="4729233"/>
            <a:ext cx="26078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Mercado IoT deve ser investido até 2025 mais de US$ 1 trilhão</a:t>
            </a:r>
          </a:p>
        </p:txBody>
      </p:sp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DED80E89-FFBD-44F3-7DA7-690D067AE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56813" flipV="1">
            <a:off x="8578692" y="3794552"/>
            <a:ext cx="1709192" cy="23566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5BC933-2D90-FB51-E6F0-48F49FDA2258}"/>
              </a:ext>
            </a:extLst>
          </p:cNvPr>
          <p:cNvSpPr txBox="1"/>
          <p:nvPr/>
        </p:nvSpPr>
        <p:spPr>
          <a:xfrm>
            <a:off x="8703669" y="3552162"/>
            <a:ext cx="2607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Barateamento dos equipamentos e sensores</a:t>
            </a:r>
          </a:p>
        </p:txBody>
      </p:sp>
    </p:spTree>
    <p:extLst>
      <p:ext uri="{BB962C8B-B14F-4D97-AF65-F5344CB8AC3E}">
        <p14:creationId xmlns:p14="http://schemas.microsoft.com/office/powerpoint/2010/main" val="422790637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B3F66A-F757-0382-60A4-47D29899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88467"/>
            <a:ext cx="12191999" cy="14600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Proposta</a:t>
            </a: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5F5CA021-B25B-9A77-A799-BC6308F5F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36" y="724430"/>
            <a:ext cx="5594053" cy="559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0472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6727061-EEEE-38EC-D828-2F388012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749825"/>
            <a:ext cx="12192001" cy="61081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F207636-6761-A6B0-F164-D18CE6076F69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98218703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D2FBC4-A583-B3FC-5E0E-48099524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837" y="5873040"/>
            <a:ext cx="12858979" cy="10806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B17167-72FF-5425-C03E-47AA4351C13E}"/>
              </a:ext>
            </a:extLst>
          </p:cNvPr>
          <p:cNvSpPr txBox="1"/>
          <p:nvPr/>
        </p:nvSpPr>
        <p:spPr>
          <a:xfrm>
            <a:off x="438150" y="206006"/>
            <a:ext cx="427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Backlog e Sprint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CE8A5E47-D499-E88F-3332-71A09208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44" y="2202172"/>
            <a:ext cx="2453655" cy="2453655"/>
          </a:xfrm>
          <a:prstGeom prst="ellipse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9AF056F-C393-4739-9131-EAEBF1FB1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121" y="114892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047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39A9E4-E7D0-E759-FBCC-BD8AB62EA092}"/>
              </a:ext>
            </a:extLst>
          </p:cNvPr>
          <p:cNvSpPr txBox="1"/>
          <p:nvPr/>
        </p:nvSpPr>
        <p:spPr>
          <a:xfrm>
            <a:off x="3057645" y="2274838"/>
            <a:ext cx="6076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Site institucional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Cadastro e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5845584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188</Words>
  <Application>Microsoft Office PowerPoint</Application>
  <PresentationFormat>Widescreen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Comfortaa Bold</vt:lpstr>
      <vt:lpstr>Work Sans</vt:lpstr>
      <vt:lpstr>Metropolitan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MURILO HENRIQUE DE ALMEIDA LEITE .</cp:lastModifiedBy>
  <cp:revision>1</cp:revision>
  <dcterms:created xsi:type="dcterms:W3CDTF">2023-03-08T00:57:37Z</dcterms:created>
  <dcterms:modified xsi:type="dcterms:W3CDTF">2023-04-28T21:33:32Z</dcterms:modified>
</cp:coreProperties>
</file>